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30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87" r:id="rId18"/>
    <p:sldId id="271" r:id="rId19"/>
    <p:sldId id="272" r:id="rId20"/>
    <p:sldId id="273" r:id="rId21"/>
    <p:sldId id="288" r:id="rId22"/>
    <p:sldId id="274" r:id="rId23"/>
    <p:sldId id="275" r:id="rId24"/>
    <p:sldId id="280" r:id="rId25"/>
    <p:sldId id="282" r:id="rId26"/>
    <p:sldId id="283" r:id="rId27"/>
    <p:sldId id="290" r:id="rId28"/>
    <p:sldId id="284" r:id="rId29"/>
    <p:sldId id="286" r:id="rId30"/>
    <p:sldId id="292" r:id="rId31"/>
    <p:sldId id="294" r:id="rId32"/>
    <p:sldId id="291" r:id="rId33"/>
    <p:sldId id="295" r:id="rId34"/>
    <p:sldId id="298" r:id="rId35"/>
    <p:sldId id="297" r:id="rId36"/>
    <p:sldId id="299" r:id="rId37"/>
    <p:sldId id="300" r:id="rId38"/>
    <p:sldId id="301" r:id="rId39"/>
    <p:sldId id="302" r:id="rId40"/>
    <p:sldId id="304" r:id="rId41"/>
    <p:sldId id="305" r:id="rId42"/>
    <p:sldId id="306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 autoAdjust="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72D69D-6C5B-4664-895A-4F366EEE4EBB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57C97-9165-4FF4-878E-187287F3B9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57C97-9165-4FF4-878E-187287F3B9C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1900-007D-40B7-A866-715BE5ABCBF8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DF00-C83F-4038-A80B-D4AEE7A4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1900-007D-40B7-A866-715BE5ABCBF8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DF00-C83F-4038-A80B-D4AEE7A4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1900-007D-40B7-A866-715BE5ABCBF8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DF00-C83F-4038-A80B-D4AEE7A4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1900-007D-40B7-A866-715BE5ABCBF8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DF00-C83F-4038-A80B-D4AEE7A4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1900-007D-40B7-A866-715BE5ABCBF8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DF00-C83F-4038-A80B-D4AEE7A4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1900-007D-40B7-A866-715BE5ABCBF8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DF00-C83F-4038-A80B-D4AEE7A4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1900-007D-40B7-A866-715BE5ABCBF8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DF00-C83F-4038-A80B-D4AEE7A4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1900-007D-40B7-A866-715BE5ABCBF8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DF00-C83F-4038-A80B-D4AEE7A4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1900-007D-40B7-A866-715BE5ABCBF8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DF00-C83F-4038-A80B-D4AEE7A4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1900-007D-40B7-A866-715BE5ABCBF8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DF00-C83F-4038-A80B-D4AEE7A4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1900-007D-40B7-A866-715BE5ABCBF8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DF00-C83F-4038-A80B-D4AEE7A4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31900-007D-40B7-A866-715BE5ABCBF8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7DF00-C83F-4038-A80B-D4AEE7A4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sq.wikipedia.org/w/index.php?title=George_Boole&amp;action=edit&amp;redlink=1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q.wikipedia.org/wiki/Simbolet_matematikore" TargetMode="External"/><Relationship Id="rId4" Type="http://schemas.openxmlformats.org/officeDocument/2006/relationships/hyperlink" Target="http://sq.wikipedia.org/wiki/Aristoteli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BTS\Downloads\backgrounds\images%20(50).jpg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sq.wikipedia.org/wiki/Greqishtja_e_lasht%C3%AB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sq.wikipedia.org/wiki/Indi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67000"/>
            <a:ext cx="7772400" cy="147002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Matematika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historia</a:t>
            </a:r>
            <a:r>
              <a:rPr lang="en-US" dirty="0" smtClean="0"/>
              <a:t> e </a:t>
            </a:r>
            <a:r>
              <a:rPr lang="en-US" dirty="0" err="1" smtClean="0"/>
              <a:t>saj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istoria-e-zhvillimit-te-matematikes-8-63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1000" y="266165"/>
            <a:ext cx="8422164" cy="6287035"/>
          </a:xfrm>
          <a:solidFill>
            <a:srgbClr val="00B0F0"/>
          </a:solidFill>
          <a:ln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istoria-e-zhvillimit-te-matematikes-9-63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" y="220195"/>
            <a:ext cx="8686800" cy="6409205"/>
          </a:xfrm>
          <a:solidFill>
            <a:srgbClr val="00B0F0"/>
          </a:solidFill>
          <a:ln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istoria-e-zhvillimit-te-matematikes-10-63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304800"/>
            <a:ext cx="8382000" cy="6320400"/>
          </a:xfrm>
          <a:solidFill>
            <a:srgbClr val="00B0F0"/>
          </a:solidFill>
          <a:ln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istoria-e-zhvillimit-te-matematikes-11-63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266160"/>
            <a:ext cx="8626667" cy="6439440"/>
          </a:xfrm>
          <a:solidFill>
            <a:srgbClr val="00B0F0"/>
          </a:solidFill>
          <a:ln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istoria-e-zhvillimit-te-matematikes-12-63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164464"/>
            <a:ext cx="8508517" cy="6464936"/>
          </a:xfrm>
          <a:solidFill>
            <a:srgbClr val="00B0F0"/>
          </a:solidFill>
          <a:ln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istoria-e-zhvillimit-te-matematikes-14-63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1000" y="152400"/>
            <a:ext cx="8474267" cy="6553200"/>
          </a:xfrm>
          <a:solidFill>
            <a:srgbClr val="00B0F0"/>
          </a:solidFill>
          <a:ln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istoria-e-zhvillimit-te-matematikes-17-63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599" y="152400"/>
            <a:ext cx="8712413" cy="6553200"/>
          </a:xfrm>
          <a:solidFill>
            <a:srgbClr val="00B0F0"/>
          </a:solidFill>
          <a:ln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</a:t>
            </a:r>
            <a:r>
              <a:rPr lang="en-US" sz="72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Gjeometria</a:t>
            </a:r>
            <a:r>
              <a:rPr lang="en-US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en-US" sz="7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istoria-e-zhvillimit-te-matematikes-41-63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" y="152400"/>
            <a:ext cx="8763000" cy="6579118"/>
          </a:xfrm>
          <a:solidFill>
            <a:srgbClr val="00B0F0"/>
          </a:solidFill>
          <a:ln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istoria-e-zhvillimit-te-matematikes-44-63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" y="304801"/>
            <a:ext cx="8610600" cy="6248400"/>
          </a:xfrm>
          <a:blipFill>
            <a:blip r:embed="rId4" cstate="print"/>
            <a:tile tx="0" ty="0" sx="100000" sy="100000" flip="none" algn="tl"/>
          </a:blipFill>
          <a:ln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00B0F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>
              <a:buNone/>
            </a:pPr>
            <a:endParaRPr lang="en-US" b="1" dirty="0" smtClean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  <a:p>
            <a:pPr>
              <a:buNone/>
            </a:pPr>
            <a:endParaRPr lang="en-US" b="1" dirty="0" smtClean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  <a:p>
            <a:pPr>
              <a:buNone/>
            </a:pP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Tema:Hulumtimi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mbi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zhvillimin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e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matematikes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</a:p>
          <a:p>
            <a:pPr>
              <a:buNone/>
            </a:pP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Objektivat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:</a:t>
            </a:r>
          </a:p>
          <a:p>
            <a:pPr>
              <a:buNone/>
            </a:pPr>
            <a:endParaRPr lang="en-US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>
              <a:buNone/>
            </a:pP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1)Te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aftesohemi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per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te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kerkuar,grumbulluar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informacione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mbi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matematiken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</a:p>
          <a:p>
            <a:pPr>
              <a:buNone/>
            </a:pP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2)Te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vleresojme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matematiken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dhe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te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kuptojme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rendesine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e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saj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historia-e-zhvillimit-te-matematikes-61-63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9600" y="685800"/>
            <a:ext cx="7628518" cy="5727368"/>
          </a:xfrm>
          <a:solidFill>
            <a:srgbClr val="00B0F0"/>
          </a:solidFill>
          <a:ln>
            <a:solidFill>
              <a:srgbClr val="0070C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Themelues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Logjikës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matematikore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konsiderohet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matematikani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anglez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3" tooltip="George Boole (nuk është shkruar akoma)"/>
              </a:rPr>
              <a:t>George Boole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kuptimet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e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para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të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logjikës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formale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kanë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dhënë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grekët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e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vjetër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me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përfaqësuesin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kryesor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të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saj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4" tooltip="Aristoteli"/>
              </a:rPr>
              <a:t>Aristotelin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Logjika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matematikore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lindi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nga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nevoja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e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eliminimit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të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kundërthënieve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dhe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paradokseve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që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u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paraqitën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në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teorinë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e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bashkësive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poashtu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ajo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ka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luajtur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një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rol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të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veçantë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në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lindjen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e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disa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lëmive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të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reja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të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matematikës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bashkohore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Kjo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degë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përsosi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5" tooltip="Simbolet matematikore"/>
              </a:rPr>
              <a:t>simbolet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e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deriatëhershme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dhe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e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plotësoi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me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simbole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të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reja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gjuhën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simbolike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istoria-e-zhvillimit-te-matematikes-71-10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"/>
            <a:ext cx="9144000" cy="6858000"/>
          </a:xfrm>
          <a:solidFill>
            <a:srgbClr val="00B0F0"/>
          </a:solidFill>
          <a:ln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219200"/>
            <a:ext cx="3200400" cy="4525963"/>
          </a:xfrm>
          <a:solidFill>
            <a:schemeClr val="bg1"/>
          </a:solidFill>
          <a:ln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Ja</a:t>
            </a:r>
            <a:r>
              <a:rPr lang="en-US" dirty="0" smtClean="0"/>
              <a:t> I </a:t>
            </a:r>
            <a:r>
              <a:rPr lang="en-US" dirty="0" err="1" smtClean="0"/>
              <a:t>pari</a:t>
            </a:r>
            <a:r>
              <a:rPr lang="en-US" dirty="0" smtClean="0"/>
              <a:t>:</a:t>
            </a:r>
          </a:p>
          <a:p>
            <a:r>
              <a:rPr lang="en-US" dirty="0" smtClean="0"/>
              <a:t>        3x37=111</a:t>
            </a:r>
          </a:p>
          <a:p>
            <a:r>
              <a:rPr lang="en-US" dirty="0" smtClean="0"/>
              <a:t>        6x37=222</a:t>
            </a:r>
          </a:p>
          <a:p>
            <a:r>
              <a:rPr lang="en-US" dirty="0" smtClean="0"/>
              <a:t>        9x37=333</a:t>
            </a:r>
          </a:p>
          <a:p>
            <a:r>
              <a:rPr lang="en-US" dirty="0" smtClean="0"/>
              <a:t>       12x37=444</a:t>
            </a:r>
          </a:p>
          <a:p>
            <a:r>
              <a:rPr lang="en-US" dirty="0" smtClean="0"/>
              <a:t>       15x37=666</a:t>
            </a:r>
          </a:p>
          <a:p>
            <a:r>
              <a:rPr lang="en-US" dirty="0" smtClean="0"/>
              <a:t>       18x37=777</a:t>
            </a:r>
          </a:p>
          <a:p>
            <a:r>
              <a:rPr lang="en-US" dirty="0" smtClean="0"/>
              <a:t>       21x37=777</a:t>
            </a:r>
          </a:p>
          <a:p>
            <a:r>
              <a:rPr lang="en-US" dirty="0" smtClean="0"/>
              <a:t>       24x37=888</a:t>
            </a:r>
          </a:p>
          <a:p>
            <a:r>
              <a:rPr lang="en-US" dirty="0" smtClean="0"/>
              <a:t>       27x37=999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istoria-e-zhvillimit-te-matematikes-73-10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14300"/>
            <a:ext cx="8763000" cy="6591300"/>
          </a:xfrm>
          <a:solidFill>
            <a:srgbClr val="00B0F0"/>
          </a:solidFill>
          <a:ln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istoria-e-zhvillimit-te-matematikes-74-102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" y="171450"/>
            <a:ext cx="8712200" cy="6534150"/>
          </a:xfrm>
          <a:solidFill>
            <a:srgbClr val="00B0F0"/>
          </a:solidFill>
          <a:ln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istoria-e-zhvillimit-te-matematikes-75-10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istoria-e-zhvillimit-te-matematikes-76-102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1000" y="457200"/>
            <a:ext cx="8382000" cy="6172200"/>
          </a:xfrm>
          <a:solidFill>
            <a:srgbClr val="00B0F0"/>
          </a:solidFill>
          <a:ln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istoria-e-zhvillimit-te-matematikes-76-102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304800"/>
            <a:ext cx="8585201" cy="64389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istoria-e-zhvillimit-te-matematikes-84-102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4799" y="228599"/>
            <a:ext cx="8432801" cy="6324601"/>
          </a:xfrm>
          <a:solidFill>
            <a:srgbClr val="00B0F0"/>
          </a:solidFill>
          <a:ln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733"/>
            <a:ext cx="8229600" cy="1143000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en-US" b="1" dirty="0" err="1"/>
              <a:t>Matematika</a:t>
            </a:r>
            <a:r>
              <a:rPr lang="en-US" dirty="0"/>
              <a:t> </a:t>
            </a:r>
            <a:r>
              <a:rPr lang="en-US" dirty="0" err="1"/>
              <a:t>përbën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fushë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njohurive</a:t>
            </a:r>
            <a:r>
              <a:rPr lang="en-US" dirty="0"/>
              <a:t> </a:t>
            </a:r>
            <a:r>
              <a:rPr lang="en-US" dirty="0" err="1"/>
              <a:t>abstrakte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ndërtuara</a:t>
            </a:r>
            <a:r>
              <a:rPr lang="en-US" dirty="0"/>
              <a:t> me </a:t>
            </a:r>
            <a:r>
              <a:rPr lang="en-US" dirty="0" err="1"/>
              <a:t>ndihmën</a:t>
            </a:r>
            <a:r>
              <a:rPr lang="en-US" dirty="0"/>
              <a:t> e </a:t>
            </a:r>
            <a:r>
              <a:rPr lang="en-US" dirty="0" err="1"/>
              <a:t>arsyetimeve</a:t>
            </a:r>
            <a:r>
              <a:rPr lang="en-US" dirty="0"/>
              <a:t> </a:t>
            </a:r>
            <a:r>
              <a:rPr lang="en-US" dirty="0" err="1"/>
              <a:t>logjike</a:t>
            </a:r>
            <a:r>
              <a:rPr lang="en-US" dirty="0"/>
              <a:t> </a:t>
            </a:r>
            <a:r>
              <a:rPr lang="en-US" dirty="0" err="1"/>
              <a:t>mbi</a:t>
            </a:r>
            <a:r>
              <a:rPr lang="en-US" dirty="0"/>
              <a:t> </a:t>
            </a:r>
            <a:r>
              <a:rPr lang="en-US" dirty="0" err="1"/>
              <a:t>koncepte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tilla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numrat</a:t>
            </a:r>
            <a:r>
              <a:rPr lang="en-US" dirty="0"/>
              <a:t>, </a:t>
            </a:r>
            <a:r>
              <a:rPr lang="en-US" dirty="0" err="1"/>
              <a:t>figurat</a:t>
            </a:r>
            <a:r>
              <a:rPr lang="en-US" dirty="0"/>
              <a:t>, </a:t>
            </a:r>
            <a:r>
              <a:rPr lang="en-US" dirty="0" err="1"/>
              <a:t>strukturat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transformimet</a:t>
            </a:r>
            <a:r>
              <a:rPr lang="en-US" dirty="0"/>
              <a:t>.</a:t>
            </a:r>
          </a:p>
          <a:p>
            <a:r>
              <a:rPr lang="en-US" dirty="0" err="1"/>
              <a:t>Matematika</a:t>
            </a:r>
            <a:r>
              <a:rPr lang="en-US" dirty="0"/>
              <a:t> </a:t>
            </a:r>
            <a:r>
              <a:rPr lang="en-US" dirty="0" err="1"/>
              <a:t>dallohet</a:t>
            </a:r>
            <a:r>
              <a:rPr lang="en-US" dirty="0"/>
              <a:t> </a:t>
            </a:r>
            <a:r>
              <a:rPr lang="en-US" dirty="0" err="1"/>
              <a:t>nga</a:t>
            </a:r>
            <a:r>
              <a:rPr lang="en-US" dirty="0"/>
              <a:t> </a:t>
            </a:r>
            <a:r>
              <a:rPr lang="en-US" dirty="0" err="1"/>
              <a:t>shkencat</a:t>
            </a:r>
            <a:r>
              <a:rPr lang="en-US" dirty="0"/>
              <a:t> </a:t>
            </a:r>
            <a:r>
              <a:rPr lang="en-US" dirty="0" err="1"/>
              <a:t>tjera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lidhje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veçantë</a:t>
            </a:r>
            <a:r>
              <a:rPr lang="en-US" dirty="0"/>
              <a:t> </a:t>
            </a:r>
            <a:r>
              <a:rPr lang="en-US" dirty="0" err="1"/>
              <a:t>që</a:t>
            </a:r>
            <a:r>
              <a:rPr lang="en-US" dirty="0"/>
              <a:t> ka </a:t>
            </a:r>
            <a:r>
              <a:rPr lang="en-US" dirty="0" err="1"/>
              <a:t>ajo</a:t>
            </a:r>
            <a:r>
              <a:rPr lang="en-US" dirty="0"/>
              <a:t> me </a:t>
            </a:r>
            <a:r>
              <a:rPr lang="en-US" dirty="0" err="1"/>
              <a:t>realitetin</a:t>
            </a:r>
            <a:r>
              <a:rPr lang="en-US" dirty="0"/>
              <a:t>. </a:t>
            </a:r>
            <a:r>
              <a:rPr lang="en-US" dirty="0" err="1"/>
              <a:t>Ajo</a:t>
            </a:r>
            <a:r>
              <a:rPr lang="en-US" dirty="0"/>
              <a:t> </a:t>
            </a:r>
            <a:r>
              <a:rPr lang="en-US" dirty="0" err="1"/>
              <a:t>është</a:t>
            </a:r>
            <a:r>
              <a:rPr lang="en-US" dirty="0"/>
              <a:t> e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natyre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pastër</a:t>
            </a:r>
            <a:r>
              <a:rPr lang="en-US" dirty="0"/>
              <a:t> </a:t>
            </a:r>
            <a:r>
              <a:rPr lang="en-US" dirty="0" err="1"/>
              <a:t>intelektuale</a:t>
            </a:r>
            <a:r>
              <a:rPr lang="en-US" dirty="0"/>
              <a:t>, e </a:t>
            </a:r>
            <a:r>
              <a:rPr lang="en-US" dirty="0" err="1"/>
              <a:t>bazuar</a:t>
            </a:r>
            <a:r>
              <a:rPr lang="en-US" dirty="0"/>
              <a:t> </a:t>
            </a:r>
            <a:r>
              <a:rPr lang="en-US" dirty="0" err="1"/>
              <a:t>tek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seri</a:t>
            </a:r>
            <a:r>
              <a:rPr lang="en-US" dirty="0"/>
              <a:t> </a:t>
            </a:r>
            <a:r>
              <a:rPr lang="en-US" dirty="0" err="1"/>
              <a:t>aksiomash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deklaruara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vërteta</a:t>
            </a:r>
            <a:r>
              <a:rPr lang="en-US" dirty="0"/>
              <a:t> (do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thotë</a:t>
            </a:r>
            <a:r>
              <a:rPr lang="en-US" dirty="0"/>
              <a:t> </a:t>
            </a:r>
            <a:r>
              <a:rPr lang="en-US" dirty="0" err="1"/>
              <a:t>që</a:t>
            </a:r>
            <a:r>
              <a:rPr lang="en-US" dirty="0"/>
              <a:t> </a:t>
            </a:r>
            <a:r>
              <a:rPr lang="en-US" dirty="0" err="1"/>
              <a:t>aksiomat</a:t>
            </a:r>
            <a:r>
              <a:rPr lang="en-US" dirty="0"/>
              <a:t> </a:t>
            </a:r>
            <a:r>
              <a:rPr lang="en-US" dirty="0" err="1"/>
              <a:t>nuk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janë</a:t>
            </a:r>
            <a:r>
              <a:rPr lang="en-US" dirty="0"/>
              <a:t> </a:t>
            </a:r>
            <a:r>
              <a:rPr lang="en-US" dirty="0" err="1"/>
              <a:t>nënshtruar</a:t>
            </a:r>
            <a:r>
              <a:rPr lang="en-US" dirty="0"/>
              <a:t> </a:t>
            </a:r>
            <a:r>
              <a:rPr lang="en-US" dirty="0" err="1"/>
              <a:t>asnjë</a:t>
            </a:r>
            <a:r>
              <a:rPr lang="en-US" dirty="0"/>
              <a:t> </a:t>
            </a:r>
            <a:r>
              <a:rPr lang="en-US" dirty="0" err="1"/>
              <a:t>eksperience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janë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frymëzuara</a:t>
            </a:r>
            <a:r>
              <a:rPr lang="en-US" dirty="0"/>
              <a:t> </a:t>
            </a:r>
            <a:r>
              <a:rPr lang="en-US" dirty="0" err="1"/>
              <a:t>nga</a:t>
            </a:r>
            <a:r>
              <a:rPr lang="en-US" dirty="0"/>
              <a:t> </a:t>
            </a:r>
            <a:r>
              <a:rPr lang="en-US" dirty="0" err="1"/>
              <a:t>eksperienca</a:t>
            </a:r>
            <a:r>
              <a:rPr lang="en-US" dirty="0"/>
              <a:t>) </a:t>
            </a:r>
            <a:r>
              <a:rPr lang="en-US" dirty="0" err="1"/>
              <a:t>ose</a:t>
            </a:r>
            <a:r>
              <a:rPr lang="en-US" dirty="0"/>
              <a:t> </a:t>
            </a:r>
            <a:r>
              <a:rPr lang="en-US" dirty="0" err="1"/>
              <a:t>mbi</a:t>
            </a:r>
            <a:r>
              <a:rPr lang="en-US" dirty="0"/>
              <a:t> </a:t>
            </a:r>
            <a:r>
              <a:rPr lang="en-US" dirty="0" err="1"/>
              <a:t>disa</a:t>
            </a:r>
            <a:r>
              <a:rPr lang="en-US" dirty="0"/>
              <a:t> postulate </a:t>
            </a:r>
            <a:r>
              <a:rPr lang="en-US" dirty="0" err="1"/>
              <a:t>përkohësisht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pranuara</a:t>
            </a:r>
            <a:r>
              <a:rPr lang="en-US" dirty="0"/>
              <a:t>.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pohim</a:t>
            </a:r>
            <a:r>
              <a:rPr lang="en-US" dirty="0"/>
              <a:t> </a:t>
            </a:r>
            <a:r>
              <a:rPr lang="en-US" dirty="0" err="1"/>
              <a:t>matematikor</a:t>
            </a:r>
            <a:r>
              <a:rPr lang="en-US" dirty="0"/>
              <a:t> –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quajtur</a:t>
            </a:r>
            <a:r>
              <a:rPr lang="en-US" dirty="0"/>
              <a:t> </a:t>
            </a:r>
            <a:r>
              <a:rPr lang="en-US" dirty="0" err="1"/>
              <a:t>përgjithësisht</a:t>
            </a:r>
            <a:r>
              <a:rPr lang="en-US" dirty="0"/>
              <a:t> </a:t>
            </a:r>
            <a:r>
              <a:rPr lang="en-US" dirty="0" err="1"/>
              <a:t>teoremë</a:t>
            </a:r>
            <a:r>
              <a:rPr lang="en-US" dirty="0"/>
              <a:t> </a:t>
            </a:r>
            <a:r>
              <a:rPr lang="en-US" dirty="0" err="1"/>
              <a:t>ose</a:t>
            </a:r>
            <a:r>
              <a:rPr lang="en-US" dirty="0"/>
              <a:t> </a:t>
            </a:r>
            <a:r>
              <a:rPr lang="en-US" dirty="0" err="1"/>
              <a:t>propozicion</a:t>
            </a:r>
            <a:r>
              <a:rPr lang="en-US" dirty="0"/>
              <a:t> </a:t>
            </a:r>
            <a:r>
              <a:rPr lang="en-US" dirty="0" err="1"/>
              <a:t>konsiderohet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vërtetë</a:t>
            </a:r>
            <a:r>
              <a:rPr lang="en-US" dirty="0"/>
              <a:t> </a:t>
            </a:r>
            <a:r>
              <a:rPr lang="en-US" dirty="0" err="1"/>
              <a:t>nëse</a:t>
            </a:r>
            <a:r>
              <a:rPr lang="en-US" dirty="0"/>
              <a:t> </a:t>
            </a:r>
            <a:r>
              <a:rPr lang="en-US" dirty="0" err="1"/>
              <a:t>procesi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vërtetimit</a:t>
            </a:r>
            <a:r>
              <a:rPr lang="en-US" dirty="0"/>
              <a:t> formal </a:t>
            </a:r>
            <a:r>
              <a:rPr lang="en-US" dirty="0" err="1"/>
              <a:t>që</a:t>
            </a:r>
            <a:r>
              <a:rPr lang="en-US" dirty="0"/>
              <a:t> </a:t>
            </a:r>
            <a:r>
              <a:rPr lang="en-US" dirty="0" err="1"/>
              <a:t>përcakton</a:t>
            </a:r>
            <a:r>
              <a:rPr lang="en-US" dirty="0"/>
              <a:t> </a:t>
            </a:r>
            <a:r>
              <a:rPr lang="en-US" dirty="0" err="1"/>
              <a:t>vlefshmërinë</a:t>
            </a:r>
            <a:r>
              <a:rPr lang="en-US" dirty="0"/>
              <a:t> e </a:t>
            </a:r>
            <a:r>
              <a:rPr lang="en-US" dirty="0" err="1"/>
              <a:t>saj</a:t>
            </a:r>
            <a:r>
              <a:rPr lang="en-US" dirty="0"/>
              <a:t> </a:t>
            </a:r>
            <a:r>
              <a:rPr lang="en-US" dirty="0" err="1"/>
              <a:t>respekton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strukturë</a:t>
            </a:r>
            <a:r>
              <a:rPr lang="en-US" dirty="0"/>
              <a:t> </a:t>
            </a:r>
            <a:r>
              <a:rPr lang="en-US" dirty="0" err="1"/>
              <a:t>arsyetuese</a:t>
            </a:r>
            <a:r>
              <a:rPr lang="en-US" dirty="0"/>
              <a:t> </a:t>
            </a:r>
            <a:r>
              <a:rPr lang="en-US" dirty="0" err="1"/>
              <a:t>logjike-deduktive</a:t>
            </a:r>
            <a:r>
              <a:rPr lang="en-US" dirty="0"/>
              <a:t>.</a:t>
            </a:r>
          </a:p>
          <a:p>
            <a:r>
              <a:rPr lang="en-US" dirty="0" err="1"/>
              <a:t>Edhe</a:t>
            </a:r>
            <a:r>
              <a:rPr lang="en-US" dirty="0"/>
              <a:t> </a:t>
            </a:r>
            <a:r>
              <a:rPr lang="en-US" dirty="0" err="1"/>
              <a:t>pse</a:t>
            </a:r>
            <a:r>
              <a:rPr lang="en-US" dirty="0"/>
              <a:t> </a:t>
            </a:r>
            <a:r>
              <a:rPr lang="en-US" dirty="0" err="1"/>
              <a:t>rezultatet</a:t>
            </a:r>
            <a:r>
              <a:rPr lang="en-US" dirty="0"/>
              <a:t> </a:t>
            </a:r>
            <a:r>
              <a:rPr lang="en-US" dirty="0" err="1"/>
              <a:t>matematike</a:t>
            </a:r>
            <a:r>
              <a:rPr lang="en-US" dirty="0"/>
              <a:t> </a:t>
            </a:r>
            <a:r>
              <a:rPr lang="en-US" dirty="0" err="1"/>
              <a:t>janë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vërteta</a:t>
            </a:r>
            <a:r>
              <a:rPr lang="en-US" dirty="0"/>
              <a:t> </a:t>
            </a:r>
            <a:r>
              <a:rPr lang="en-US" dirty="0" err="1"/>
              <a:t>plotësisht</a:t>
            </a:r>
            <a:r>
              <a:rPr lang="en-US" dirty="0"/>
              <a:t> </a:t>
            </a:r>
            <a:r>
              <a:rPr lang="en-US" dirty="0" err="1"/>
              <a:t>formale</a:t>
            </a:r>
            <a:r>
              <a:rPr lang="en-US" dirty="0"/>
              <a:t>, </a:t>
            </a:r>
            <a:r>
              <a:rPr lang="en-US" dirty="0" err="1"/>
              <a:t>ato</a:t>
            </a:r>
            <a:r>
              <a:rPr lang="en-US" dirty="0"/>
              <a:t> </a:t>
            </a:r>
            <a:r>
              <a:rPr lang="en-US" dirty="0" err="1"/>
              <a:t>gjejnë</a:t>
            </a:r>
            <a:r>
              <a:rPr lang="en-US" dirty="0"/>
              <a:t> </a:t>
            </a:r>
            <a:r>
              <a:rPr lang="en-US" dirty="0" err="1"/>
              <a:t>zbatim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shkencat</a:t>
            </a:r>
            <a:r>
              <a:rPr lang="en-US" dirty="0"/>
              <a:t> </a:t>
            </a:r>
            <a:r>
              <a:rPr lang="en-US" dirty="0" err="1"/>
              <a:t>tjera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fushën</a:t>
            </a:r>
            <a:r>
              <a:rPr lang="en-US" dirty="0"/>
              <a:t> e </a:t>
            </a:r>
            <a:r>
              <a:rPr lang="en-US" dirty="0" err="1"/>
              <a:t>teknikes</a:t>
            </a:r>
            <a:r>
              <a:rPr lang="en-US" dirty="0"/>
              <a:t>.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këtë</a:t>
            </a:r>
            <a:r>
              <a:rPr lang="en-US" dirty="0"/>
              <a:t> </a:t>
            </a:r>
            <a:r>
              <a:rPr lang="en-US" dirty="0" err="1"/>
              <a:t>arsye</a:t>
            </a:r>
            <a:r>
              <a:rPr lang="en-US" dirty="0"/>
              <a:t> </a:t>
            </a:r>
            <a:r>
              <a:rPr lang="en-US" dirty="0" err="1"/>
              <a:t>Eugène</a:t>
            </a:r>
            <a:r>
              <a:rPr lang="en-US" dirty="0"/>
              <a:t> Wigner </a:t>
            </a:r>
            <a:r>
              <a:rPr lang="en-US" dirty="0" err="1"/>
              <a:t>flet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« </a:t>
            </a:r>
            <a:r>
              <a:rPr lang="en-US" dirty="0" err="1"/>
              <a:t>efikasitet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paarsyeshëm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matematikes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shkencat</a:t>
            </a:r>
            <a:r>
              <a:rPr lang="en-US" dirty="0"/>
              <a:t> e </a:t>
            </a:r>
            <a:r>
              <a:rPr lang="en-US" dirty="0" err="1"/>
              <a:t>natyrës</a:t>
            </a:r>
            <a:r>
              <a:rPr lang="en-US" dirty="0"/>
              <a:t> ».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istoria-e-zhvillimit-te-matematikes-82-102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" y="266700"/>
            <a:ext cx="8610600" cy="6457950"/>
          </a:xfrm>
          <a:solidFill>
            <a:srgbClr val="00B0F0"/>
          </a:solidFill>
          <a:ln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istoria-e-zhvillimit-te-matematikes-83-102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228600"/>
            <a:ext cx="8447617" cy="6335713"/>
          </a:xfrm>
          <a:solidFill>
            <a:srgbClr val="00B0F0"/>
          </a:solidFill>
          <a:ln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2000" r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endParaRPr lang="en-US" sz="4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2"/>
            <a:r>
              <a:rPr lang="en-US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Matematicienet</a:t>
            </a:r>
            <a:r>
              <a:rPr lang="en-US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me </a:t>
            </a:r>
            <a:r>
              <a:rPr lang="en-US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te</a:t>
            </a:r>
            <a:r>
              <a:rPr lang="en-US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njohur</a:t>
            </a:r>
            <a:r>
              <a:rPr lang="en-US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….</a:t>
            </a:r>
            <a:endParaRPr lang="en-US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istoria-e-zhvillimit-te-matematikes-88-102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381000"/>
            <a:ext cx="8458201" cy="6210301"/>
          </a:xfrm>
          <a:solidFill>
            <a:srgbClr val="00B0F0"/>
          </a:solidFill>
          <a:ln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istoria-e-zhvillimit-te-matematikes-86-102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" y="152400"/>
            <a:ext cx="8610601" cy="6457951"/>
          </a:xfrm>
          <a:solidFill>
            <a:srgbClr val="00B0F0"/>
          </a:solidFill>
          <a:ln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istoria-e-zhvillimit-te-matematikes-89-102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1000" y="304800"/>
            <a:ext cx="8305801" cy="6229351"/>
          </a:xfrm>
          <a:solidFill>
            <a:srgbClr val="00B0F0"/>
          </a:solidFill>
          <a:ln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BTS\Downloads\matematika-ne-jeten-e-perditshme-4-63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BTS\Downloads\matematika-ne-jeten-e-perditshme-5-6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3525" y="1147762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BTS\Downloads\matematika-ne-jeten-e-perditshme-6-6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3525" y="1147762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BTS\Downloads\matematika-ne-jeten-e-perditshme-14-6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3525" y="1147762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00B0F0"/>
          </a:solidFill>
          <a:ln>
            <a:solidFill>
              <a:srgbClr val="FF0000"/>
            </a:solidFill>
          </a:ln>
        </p:spPr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Etimologjia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</a:t>
            </a:r>
            <a:r>
              <a:rPr lang="en-US" dirty="0" err="1" smtClean="0"/>
              <a:t>Fjala</a:t>
            </a:r>
            <a:r>
              <a:rPr lang="en-US" dirty="0" smtClean="0"/>
              <a:t> </a:t>
            </a:r>
            <a:r>
              <a:rPr lang="en-US" dirty="0"/>
              <a:t>"</a:t>
            </a:r>
            <a:r>
              <a:rPr lang="en-US" dirty="0" err="1"/>
              <a:t>matematikë</a:t>
            </a:r>
            <a:r>
              <a:rPr lang="en-US" dirty="0"/>
              <a:t>" </a:t>
            </a:r>
            <a:r>
              <a:rPr lang="en-US" dirty="0" err="1"/>
              <a:t>vjen</a:t>
            </a:r>
            <a:r>
              <a:rPr lang="en-US" dirty="0"/>
              <a:t> </a:t>
            </a:r>
            <a:r>
              <a:rPr lang="en-US" dirty="0" err="1"/>
              <a:t>nga</a:t>
            </a:r>
            <a:r>
              <a:rPr lang="en-US" dirty="0"/>
              <a:t> </a:t>
            </a:r>
            <a:r>
              <a:rPr lang="en-US" dirty="0" err="1">
                <a:hlinkClick r:id="rId2" tooltip="Greqishtja e lashtë"/>
              </a:rPr>
              <a:t>gjuha</a:t>
            </a:r>
            <a:r>
              <a:rPr lang="en-US" dirty="0">
                <a:hlinkClick r:id="rId2" tooltip="Greqishtja e lashtë"/>
              </a:rPr>
              <a:t> e </a:t>
            </a:r>
            <a:r>
              <a:rPr lang="en-US" dirty="0" err="1">
                <a:hlinkClick r:id="rId2" tooltip="Greqishtja e lashtë"/>
              </a:rPr>
              <a:t>lashtë</a:t>
            </a:r>
            <a:r>
              <a:rPr lang="en-US" dirty="0">
                <a:hlinkClick r:id="rId2" tooltip="Greqishtja e lashtë"/>
              </a:rPr>
              <a:t> </a:t>
            </a:r>
            <a:r>
              <a:rPr lang="en-US" dirty="0" err="1">
                <a:hlinkClick r:id="rId2" tooltip="Greqishtja e lashtë"/>
              </a:rPr>
              <a:t>greke</a:t>
            </a:r>
            <a:r>
              <a:rPr lang="en-US" dirty="0"/>
              <a:t> (</a:t>
            </a:r>
            <a:r>
              <a:rPr lang="el-GR" i="1" dirty="0"/>
              <a:t>μάθημα</a:t>
            </a:r>
            <a:r>
              <a:rPr lang="el-GR" dirty="0"/>
              <a:t> </a:t>
            </a:r>
            <a:r>
              <a:rPr lang="en-US" dirty="0" err="1"/>
              <a:t>máthema</a:t>
            </a:r>
            <a:r>
              <a:rPr lang="en-US" dirty="0"/>
              <a:t>), </a:t>
            </a:r>
            <a:r>
              <a:rPr lang="en-US" dirty="0" err="1"/>
              <a:t>që</a:t>
            </a:r>
            <a:r>
              <a:rPr lang="en-US" dirty="0"/>
              <a:t> do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thotë</a:t>
            </a:r>
            <a:r>
              <a:rPr lang="en-US" dirty="0"/>
              <a:t> </a:t>
            </a:r>
            <a:r>
              <a:rPr lang="en-US" i="1" dirty="0" err="1"/>
              <a:t>mësim</a:t>
            </a:r>
            <a:r>
              <a:rPr lang="en-US" dirty="0"/>
              <a:t>, </a:t>
            </a:r>
            <a:r>
              <a:rPr lang="en-US" i="1" dirty="0" err="1"/>
              <a:t>studim</a:t>
            </a:r>
            <a:r>
              <a:rPr lang="en-US" dirty="0"/>
              <a:t>, </a:t>
            </a:r>
            <a:r>
              <a:rPr lang="en-US" i="1" dirty="0" err="1"/>
              <a:t>shkencë</a:t>
            </a:r>
            <a:r>
              <a:rPr lang="en-US" dirty="0"/>
              <a:t>, </a:t>
            </a:r>
            <a:r>
              <a:rPr lang="en-US" dirty="0" err="1"/>
              <a:t>përveç</a:t>
            </a:r>
            <a:r>
              <a:rPr lang="en-US" dirty="0"/>
              <a:t> </a:t>
            </a:r>
            <a:r>
              <a:rPr lang="en-US" dirty="0" err="1"/>
              <a:t>kësaj</a:t>
            </a:r>
            <a:r>
              <a:rPr lang="en-US" dirty="0"/>
              <a:t> </a:t>
            </a:r>
            <a:r>
              <a:rPr lang="en-US" dirty="0" err="1"/>
              <a:t>ajo</a:t>
            </a:r>
            <a:r>
              <a:rPr lang="en-US" dirty="0"/>
              <a:t> </a:t>
            </a:r>
            <a:r>
              <a:rPr lang="en-US" dirty="0" err="1"/>
              <a:t>përgjatë</a:t>
            </a:r>
            <a:r>
              <a:rPr lang="en-US" dirty="0"/>
              <a:t> </a:t>
            </a:r>
            <a:r>
              <a:rPr lang="en-US" dirty="0" err="1"/>
              <a:t>kohëve</a:t>
            </a:r>
            <a:r>
              <a:rPr lang="en-US" dirty="0"/>
              <a:t> ka </a:t>
            </a:r>
            <a:r>
              <a:rPr lang="en-US" dirty="0" err="1"/>
              <a:t>marrë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kuptim</a:t>
            </a:r>
            <a:r>
              <a:rPr lang="en-US" dirty="0"/>
              <a:t> </a:t>
            </a:r>
            <a:r>
              <a:rPr lang="en-US" dirty="0" err="1"/>
              <a:t>më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ngushtë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më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që</a:t>
            </a:r>
            <a:r>
              <a:rPr lang="en-US" dirty="0"/>
              <a:t> do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thotë</a:t>
            </a:r>
            <a:r>
              <a:rPr lang="en-US" dirty="0"/>
              <a:t> "</a:t>
            </a:r>
            <a:r>
              <a:rPr lang="en-US" dirty="0" err="1"/>
              <a:t>studim</a:t>
            </a:r>
            <a:r>
              <a:rPr lang="en-US" dirty="0"/>
              <a:t> </a:t>
            </a:r>
            <a:r>
              <a:rPr lang="en-US" dirty="0" err="1"/>
              <a:t>matematik</a:t>
            </a:r>
            <a:r>
              <a:rPr lang="en-US" dirty="0"/>
              <a:t>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BTS\Downloads\download (14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685800"/>
            <a:ext cx="3463290" cy="2743200"/>
          </a:xfrm>
          <a:prstGeom prst="rect">
            <a:avLst/>
          </a:prstGeom>
          <a:noFill/>
        </p:spPr>
      </p:pic>
      <p:pic>
        <p:nvPicPr>
          <p:cNvPr id="1027" name="Picture 3" descr="C:\Users\BTS\Downloads\download (1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57200"/>
            <a:ext cx="3235722" cy="2362200"/>
          </a:xfrm>
          <a:prstGeom prst="rect">
            <a:avLst/>
          </a:prstGeom>
          <a:noFill/>
        </p:spPr>
      </p:pic>
      <p:pic>
        <p:nvPicPr>
          <p:cNvPr id="1028" name="Picture 4" descr="C:\Users\BTS\Downloads\images (1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3124200"/>
            <a:ext cx="4048932" cy="2514600"/>
          </a:xfrm>
          <a:prstGeom prst="rect">
            <a:avLst/>
          </a:prstGeom>
          <a:noFill/>
        </p:spPr>
      </p:pic>
      <p:pic>
        <p:nvPicPr>
          <p:cNvPr id="1029" name="Picture 5" descr="C:\Users\BTS\Downloads\images (14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3962400"/>
            <a:ext cx="3171825" cy="20840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BTS\Downloads\images (1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BTS\Downloads\the-beauty-of-mathematics_Page_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337"/>
            <a:ext cx="9144000" cy="6829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00B0F0"/>
          </a:solidFill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smtClean="0"/>
          </a:p>
          <a:p>
            <a:pPr>
              <a:buNone/>
            </a:pPr>
            <a:r>
              <a:rPr lang="en-US" smtClean="0"/>
              <a:t>Fillimet</a:t>
            </a:r>
            <a:r>
              <a:rPr lang="en-US" dirty="0" smtClean="0"/>
              <a:t> </a:t>
            </a:r>
            <a:r>
              <a:rPr lang="en-US" dirty="0"/>
              <a:t>e </a:t>
            </a:r>
            <a:r>
              <a:rPr lang="en-US" dirty="0" err="1"/>
              <a:t>matematikës</a:t>
            </a:r>
            <a:r>
              <a:rPr lang="en-US" dirty="0"/>
              <a:t> </a:t>
            </a:r>
            <a:r>
              <a:rPr lang="en-US" dirty="0" err="1"/>
              <a:t>humben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thellësitë</a:t>
            </a:r>
            <a:r>
              <a:rPr lang="en-US" dirty="0"/>
              <a:t> e </a:t>
            </a:r>
            <a:r>
              <a:rPr lang="en-US" dirty="0" err="1"/>
              <a:t>shekujve</a:t>
            </a:r>
            <a:r>
              <a:rPr lang="en-US" dirty="0"/>
              <a:t>. </a:t>
            </a:r>
            <a:r>
              <a:rPr lang="en-US" dirty="0" err="1"/>
              <a:t>Matematika</a:t>
            </a:r>
            <a:r>
              <a:rPr lang="en-US" dirty="0"/>
              <a:t> u </a:t>
            </a:r>
            <a:r>
              <a:rPr lang="en-US" dirty="0" err="1"/>
              <a:t>shfaq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rezultat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vështrimeve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përvojës</a:t>
            </a:r>
            <a:r>
              <a:rPr lang="en-US" dirty="0"/>
              <a:t> </a:t>
            </a:r>
            <a:r>
              <a:rPr lang="en-US" dirty="0" err="1"/>
              <a:t>së</a:t>
            </a:r>
            <a:r>
              <a:rPr lang="en-US" dirty="0"/>
              <a:t> </a:t>
            </a:r>
            <a:r>
              <a:rPr lang="en-US" dirty="0" err="1"/>
              <a:t>njerëzve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përballje</a:t>
            </a:r>
            <a:r>
              <a:rPr lang="en-US" dirty="0"/>
              <a:t> me </a:t>
            </a:r>
            <a:r>
              <a:rPr lang="en-US" dirty="0" err="1"/>
              <a:t>problemet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nevojat</a:t>
            </a:r>
            <a:r>
              <a:rPr lang="en-US" dirty="0"/>
              <a:t> </a:t>
            </a:r>
            <a:r>
              <a:rPr lang="en-US" dirty="0" err="1"/>
              <a:t>praktike</a:t>
            </a:r>
            <a:r>
              <a:rPr lang="en-US" dirty="0"/>
              <a:t>. </a:t>
            </a:r>
            <a:r>
              <a:rPr lang="en-US" dirty="0" err="1"/>
              <a:t>Sistematizimi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përmbledhja</a:t>
            </a:r>
            <a:r>
              <a:rPr lang="en-US" dirty="0"/>
              <a:t> e </a:t>
            </a:r>
            <a:r>
              <a:rPr lang="en-US" dirty="0" err="1"/>
              <a:t>njohurive</a:t>
            </a:r>
            <a:r>
              <a:rPr lang="en-US" dirty="0"/>
              <a:t> </a:t>
            </a:r>
            <a:r>
              <a:rPr lang="en-US" dirty="0" err="1"/>
              <a:t>matematikore</a:t>
            </a:r>
            <a:r>
              <a:rPr lang="en-US" dirty="0"/>
              <a:t> ka </a:t>
            </a:r>
            <a:r>
              <a:rPr lang="en-US" dirty="0" err="1"/>
              <a:t>filluar</a:t>
            </a:r>
            <a:r>
              <a:rPr lang="en-US" dirty="0"/>
              <a:t> </a:t>
            </a:r>
            <a:r>
              <a:rPr lang="en-US" dirty="0" err="1"/>
              <a:t>relativisht</a:t>
            </a:r>
            <a:r>
              <a:rPr lang="en-US" dirty="0"/>
              <a:t> </a:t>
            </a:r>
            <a:r>
              <a:rPr lang="en-US" dirty="0" err="1"/>
              <a:t>vonë</a:t>
            </a:r>
            <a:r>
              <a:rPr lang="en-US" dirty="0"/>
              <a:t>. </a:t>
            </a:r>
            <a:r>
              <a:rPr lang="en-US" dirty="0" err="1"/>
              <a:t>Kinezët</a:t>
            </a:r>
            <a:r>
              <a:rPr lang="en-US" dirty="0"/>
              <a:t> e </a:t>
            </a:r>
            <a:r>
              <a:rPr lang="en-US" dirty="0" err="1"/>
              <a:t>lashtë</a:t>
            </a:r>
            <a:r>
              <a:rPr lang="en-US" dirty="0"/>
              <a:t>, </a:t>
            </a:r>
            <a:r>
              <a:rPr lang="en-US" dirty="0" err="1"/>
              <a:t>civilizimi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Inkëve</a:t>
            </a:r>
            <a:r>
              <a:rPr lang="en-US" dirty="0"/>
              <a:t>, </a:t>
            </a:r>
            <a:r>
              <a:rPr lang="en-US" dirty="0" err="1"/>
              <a:t>pastaj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 </a:t>
            </a:r>
            <a:r>
              <a:rPr lang="en-US" dirty="0">
                <a:hlinkClick r:id="rId2" tooltip="Indi"/>
              </a:rPr>
              <a:t>Indi</a:t>
            </a:r>
            <a:r>
              <a:rPr lang="en-US" dirty="0"/>
              <a:t> </a:t>
            </a:r>
            <a:r>
              <a:rPr lang="en-US" dirty="0" err="1"/>
              <a:t>kishte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zhvillim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konsiderueshëm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matematikës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00B0F0"/>
          </a:solidFill>
          <a:ln>
            <a:solidFill>
              <a:srgbClr val="00B0F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Ne </a:t>
            </a:r>
            <a:r>
              <a:rPr lang="en-US" dirty="0" err="1" smtClean="0"/>
              <a:t>Greqine</a:t>
            </a:r>
            <a:r>
              <a:rPr lang="en-US" dirty="0" smtClean="0"/>
              <a:t> </a:t>
            </a:r>
            <a:r>
              <a:rPr lang="en-US" dirty="0" err="1" smtClean="0"/>
              <a:t>antike</a:t>
            </a:r>
            <a:r>
              <a:rPr lang="en-US" dirty="0" smtClean="0"/>
              <a:t> </a:t>
            </a:r>
            <a:r>
              <a:rPr lang="en-US" dirty="0" err="1" smtClean="0"/>
              <a:t>matematika</a:t>
            </a:r>
            <a:r>
              <a:rPr lang="en-US" dirty="0" smtClean="0"/>
              <a:t> </a:t>
            </a:r>
            <a:r>
              <a:rPr lang="en-US" dirty="0" err="1" smtClean="0"/>
              <a:t>perjetoi</a:t>
            </a:r>
            <a:r>
              <a:rPr lang="en-US" dirty="0" smtClean="0"/>
              <a:t> </a:t>
            </a:r>
            <a:r>
              <a:rPr lang="en-US" dirty="0" err="1" smtClean="0"/>
              <a:t>nje</a:t>
            </a:r>
            <a:r>
              <a:rPr lang="en-US" dirty="0" smtClean="0"/>
              <a:t> </a:t>
            </a:r>
            <a:r>
              <a:rPr lang="en-US" dirty="0" err="1" smtClean="0"/>
              <a:t>zhvillim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papare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nje</a:t>
            </a:r>
            <a:r>
              <a:rPr lang="en-US" dirty="0" smtClean="0"/>
              <a:t> </a:t>
            </a:r>
            <a:r>
              <a:rPr lang="en-US" dirty="0" err="1" smtClean="0"/>
              <a:t>plejade</a:t>
            </a:r>
            <a:r>
              <a:rPr lang="en-US" dirty="0" smtClean="0"/>
              <a:t> e </a:t>
            </a:r>
            <a:r>
              <a:rPr lang="en-US" dirty="0" err="1" smtClean="0"/>
              <a:t>tere</a:t>
            </a:r>
            <a:r>
              <a:rPr lang="en-US" dirty="0" smtClean="0"/>
              <a:t> </a:t>
            </a:r>
            <a:r>
              <a:rPr lang="en-US" dirty="0" err="1" smtClean="0"/>
              <a:t>matematikanesh</a:t>
            </a:r>
            <a:r>
              <a:rPr lang="en-US" dirty="0" smtClean="0"/>
              <a:t> sic </a:t>
            </a:r>
            <a:r>
              <a:rPr lang="en-US" dirty="0" err="1" smtClean="0"/>
              <a:t>jane</a:t>
            </a:r>
            <a:r>
              <a:rPr lang="en-US" dirty="0" smtClean="0"/>
              <a:t>: </a:t>
            </a:r>
            <a:r>
              <a:rPr lang="en-US" dirty="0" err="1" smtClean="0"/>
              <a:t>Pitagora</a:t>
            </a:r>
            <a:r>
              <a:rPr lang="en-US" dirty="0" smtClean="0"/>
              <a:t>, </a:t>
            </a:r>
            <a:r>
              <a:rPr lang="en-US" dirty="0" err="1" smtClean="0"/>
              <a:t>Talesi</a:t>
            </a:r>
            <a:r>
              <a:rPr lang="en-US" dirty="0" smtClean="0"/>
              <a:t>, </a:t>
            </a:r>
            <a:r>
              <a:rPr lang="en-US" dirty="0" err="1" smtClean="0"/>
              <a:t>Platoni</a:t>
            </a:r>
            <a:r>
              <a:rPr lang="en-US" dirty="0" smtClean="0"/>
              <a:t>, </a:t>
            </a:r>
            <a:r>
              <a:rPr lang="en-US" dirty="0" err="1" smtClean="0"/>
              <a:t>Eudoksi</a:t>
            </a:r>
            <a:r>
              <a:rPr lang="en-US" dirty="0" smtClean="0"/>
              <a:t>, </a:t>
            </a:r>
            <a:r>
              <a:rPr lang="en-US" dirty="0" err="1" smtClean="0"/>
              <a:t>Euklidi</a:t>
            </a:r>
            <a:r>
              <a:rPr lang="en-US" dirty="0" smtClean="0"/>
              <a:t>, </a:t>
            </a:r>
            <a:r>
              <a:rPr lang="en-US" dirty="0" err="1" smtClean="0"/>
              <a:t>Arkimedi</a:t>
            </a:r>
            <a:r>
              <a:rPr lang="en-US" dirty="0" smtClean="0"/>
              <a:t> </a:t>
            </a:r>
            <a:r>
              <a:rPr lang="en-US" dirty="0" err="1" smtClean="0"/>
              <a:t>etj</a:t>
            </a:r>
            <a:r>
              <a:rPr lang="en-US" dirty="0" smtClean="0"/>
              <a:t>. </a:t>
            </a:r>
            <a:r>
              <a:rPr lang="en-US" dirty="0" err="1" smtClean="0"/>
              <a:t>Greket</a:t>
            </a:r>
            <a:r>
              <a:rPr lang="en-US" dirty="0" smtClean="0"/>
              <a:t> e </a:t>
            </a:r>
            <a:r>
              <a:rPr lang="en-US" dirty="0" err="1" smtClean="0"/>
              <a:t>vjeter</a:t>
            </a:r>
            <a:r>
              <a:rPr lang="en-US" dirty="0" smtClean="0"/>
              <a:t> </a:t>
            </a:r>
            <a:r>
              <a:rPr lang="en-US" dirty="0" err="1" smtClean="0"/>
              <a:t>matematiken</a:t>
            </a:r>
            <a:r>
              <a:rPr lang="en-US" dirty="0" smtClean="0"/>
              <a:t> e </a:t>
            </a:r>
            <a:r>
              <a:rPr lang="en-US" dirty="0" err="1" smtClean="0"/>
              <a:t>kuptonin</a:t>
            </a:r>
            <a:r>
              <a:rPr lang="en-US" dirty="0" smtClean="0"/>
              <a:t> ne </a:t>
            </a:r>
            <a:r>
              <a:rPr lang="en-US" dirty="0" err="1" smtClean="0"/>
              <a:t>sensin</a:t>
            </a:r>
            <a:r>
              <a:rPr lang="en-US" dirty="0" smtClean="0"/>
              <a:t> e </a:t>
            </a:r>
            <a:r>
              <a:rPr lang="en-US" dirty="0" err="1" smtClean="0"/>
              <a:t>gjeometrise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paret</a:t>
            </a:r>
            <a:r>
              <a:rPr lang="en-US" dirty="0" smtClean="0"/>
              <a:t> </a:t>
            </a:r>
            <a:r>
              <a:rPr lang="en-US" dirty="0" err="1" smtClean="0"/>
              <a:t>ishin</a:t>
            </a:r>
            <a:r>
              <a:rPr lang="en-US" dirty="0" smtClean="0"/>
              <a:t> </a:t>
            </a:r>
            <a:r>
              <a:rPr lang="en-US" dirty="0" err="1" smtClean="0"/>
              <a:t>ata</a:t>
            </a:r>
            <a:r>
              <a:rPr lang="en-US" dirty="0" smtClean="0"/>
              <a:t> </a:t>
            </a:r>
            <a:r>
              <a:rPr lang="en-US" dirty="0" err="1" smtClean="0"/>
              <a:t>qe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vertetat</a:t>
            </a:r>
            <a:r>
              <a:rPr lang="en-US" dirty="0" smtClean="0"/>
              <a:t> </a:t>
            </a:r>
            <a:r>
              <a:rPr lang="en-US" dirty="0" err="1" smtClean="0"/>
              <a:t>matematikore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cilat</a:t>
            </a:r>
            <a:r>
              <a:rPr lang="en-US" dirty="0" smtClean="0"/>
              <a:t> </a:t>
            </a:r>
            <a:r>
              <a:rPr lang="en-US" dirty="0" err="1" smtClean="0"/>
              <a:t>ato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quanin</a:t>
            </a:r>
            <a:r>
              <a:rPr lang="en-US" dirty="0" smtClean="0"/>
              <a:t> </a:t>
            </a:r>
            <a:r>
              <a:rPr lang="en-US" dirty="0" err="1" smtClean="0"/>
              <a:t>teorema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vertetonin</a:t>
            </a:r>
            <a:r>
              <a:rPr lang="en-US" dirty="0" smtClean="0"/>
              <a:t>. </a:t>
            </a:r>
            <a:r>
              <a:rPr lang="en-US" dirty="0" err="1" smtClean="0"/>
              <a:t>Njohurite</a:t>
            </a:r>
            <a:r>
              <a:rPr lang="en-US" dirty="0" smtClean="0"/>
              <a:t> </a:t>
            </a:r>
            <a:r>
              <a:rPr lang="en-US" dirty="0" err="1" smtClean="0"/>
              <a:t>matematikore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grekeve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vjeter</a:t>
            </a:r>
            <a:r>
              <a:rPr lang="en-US" dirty="0" smtClean="0"/>
              <a:t> me </a:t>
            </a:r>
            <a:r>
              <a:rPr lang="en-US" dirty="0" err="1" smtClean="0"/>
              <a:t>vone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pervetesuan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pasuruan</a:t>
            </a:r>
            <a:r>
              <a:rPr lang="en-US" dirty="0" smtClean="0"/>
              <a:t> </a:t>
            </a:r>
            <a:r>
              <a:rPr lang="en-US" dirty="0" err="1" smtClean="0"/>
              <a:t>arabet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cilet</a:t>
            </a:r>
            <a:r>
              <a:rPr lang="en-US" dirty="0" smtClean="0"/>
              <a:t> </a:t>
            </a:r>
            <a:r>
              <a:rPr lang="en-US" dirty="0" err="1" smtClean="0"/>
              <a:t>quhen</a:t>
            </a:r>
            <a:r>
              <a:rPr lang="en-US" dirty="0" smtClean="0"/>
              <a:t> </a:t>
            </a:r>
            <a:r>
              <a:rPr lang="en-US" dirty="0" err="1" smtClean="0"/>
              <a:t>edhe</a:t>
            </a:r>
            <a:r>
              <a:rPr lang="en-US" dirty="0" smtClean="0"/>
              <a:t> </a:t>
            </a:r>
            <a:r>
              <a:rPr lang="en-US" dirty="0" err="1" smtClean="0"/>
              <a:t>themelues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algjebres</a:t>
            </a:r>
            <a:r>
              <a:rPr lang="en-US" dirty="0" smtClean="0"/>
              <a:t>. </a:t>
            </a:r>
            <a:r>
              <a:rPr lang="en-US" dirty="0" err="1" smtClean="0"/>
              <a:t>Perkthimet</a:t>
            </a:r>
            <a:r>
              <a:rPr lang="en-US" dirty="0" smtClean="0"/>
              <a:t> </a:t>
            </a:r>
            <a:r>
              <a:rPr lang="en-US" dirty="0" err="1" smtClean="0"/>
              <a:t>arabe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veprave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matematikaneve</a:t>
            </a:r>
            <a:r>
              <a:rPr lang="en-US" dirty="0" smtClean="0"/>
              <a:t> </a:t>
            </a:r>
            <a:r>
              <a:rPr lang="en-US" dirty="0" err="1" smtClean="0"/>
              <a:t>greke</a:t>
            </a:r>
            <a:r>
              <a:rPr lang="en-US" dirty="0" smtClean="0"/>
              <a:t> ne </a:t>
            </a:r>
            <a:r>
              <a:rPr lang="en-US" dirty="0" err="1" smtClean="0"/>
              <a:t>mesjete</a:t>
            </a:r>
            <a:r>
              <a:rPr lang="en-US" dirty="0" smtClean="0"/>
              <a:t> </a:t>
            </a:r>
            <a:r>
              <a:rPr lang="en-US" dirty="0" err="1" smtClean="0"/>
              <a:t>depertuan</a:t>
            </a:r>
            <a:r>
              <a:rPr lang="en-US" dirty="0" smtClean="0"/>
              <a:t> ne </a:t>
            </a:r>
            <a:r>
              <a:rPr lang="en-US" dirty="0" err="1" smtClean="0"/>
              <a:t>Evrope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Pastaj</a:t>
            </a:r>
            <a:r>
              <a:rPr lang="en-US" dirty="0" smtClean="0"/>
              <a:t> </a:t>
            </a:r>
            <a:r>
              <a:rPr lang="en-US" dirty="0" err="1" smtClean="0"/>
              <a:t>shtytjen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zhvillimin</a:t>
            </a:r>
            <a:r>
              <a:rPr lang="en-US" dirty="0" smtClean="0"/>
              <a:t> e </a:t>
            </a:r>
            <a:r>
              <a:rPr lang="en-US" dirty="0" err="1" smtClean="0"/>
              <a:t>matematikes</a:t>
            </a:r>
            <a:r>
              <a:rPr lang="en-US" dirty="0" smtClean="0"/>
              <a:t> e </a:t>
            </a:r>
            <a:r>
              <a:rPr lang="en-US" dirty="0" err="1" smtClean="0"/>
              <a:t>moren</a:t>
            </a:r>
            <a:r>
              <a:rPr lang="en-US" dirty="0" smtClean="0"/>
              <a:t> ne </a:t>
            </a:r>
            <a:r>
              <a:rPr lang="en-US" dirty="0" err="1" smtClean="0"/>
              <a:t>dore</a:t>
            </a:r>
            <a:r>
              <a:rPr lang="en-US" dirty="0" smtClean="0"/>
              <a:t> </a:t>
            </a:r>
            <a:r>
              <a:rPr lang="en-US" dirty="0" err="1" smtClean="0"/>
              <a:t>Evropianet</a:t>
            </a:r>
            <a:r>
              <a:rPr lang="en-US" dirty="0" smtClean="0"/>
              <a:t>. Ne </a:t>
            </a:r>
            <a:r>
              <a:rPr lang="en-US" dirty="0" err="1" smtClean="0"/>
              <a:t>kete</a:t>
            </a:r>
            <a:r>
              <a:rPr lang="en-US" dirty="0" smtClean="0"/>
              <a:t> </a:t>
            </a:r>
            <a:r>
              <a:rPr lang="en-US" dirty="0" err="1" smtClean="0"/>
              <a:t>periudhe</a:t>
            </a:r>
            <a:r>
              <a:rPr lang="en-US" dirty="0" smtClean="0"/>
              <a:t> </a:t>
            </a:r>
            <a:r>
              <a:rPr lang="en-US" dirty="0" err="1" smtClean="0"/>
              <a:t>mund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permendim</a:t>
            </a:r>
            <a:r>
              <a:rPr lang="en-US" dirty="0" smtClean="0"/>
              <a:t> </a:t>
            </a:r>
            <a:r>
              <a:rPr lang="en-US" dirty="0" err="1" smtClean="0"/>
              <a:t>Vietin</a:t>
            </a:r>
            <a:r>
              <a:rPr lang="en-US" dirty="0" smtClean="0"/>
              <a:t>, </a:t>
            </a:r>
            <a:r>
              <a:rPr lang="en-US" dirty="0" err="1" smtClean="0"/>
              <a:t>Cardanon</a:t>
            </a:r>
            <a:r>
              <a:rPr lang="en-US" dirty="0" smtClean="0"/>
              <a:t>, </a:t>
            </a:r>
            <a:r>
              <a:rPr lang="en-US" dirty="0" err="1" smtClean="0"/>
              <a:t>Fibonaccin</a:t>
            </a:r>
            <a:r>
              <a:rPr lang="en-US" dirty="0" smtClean="0"/>
              <a:t> </a:t>
            </a:r>
            <a:r>
              <a:rPr lang="en-US" dirty="0" err="1" smtClean="0"/>
              <a:t>etj</a:t>
            </a:r>
            <a:r>
              <a:rPr lang="en-US" dirty="0" smtClean="0"/>
              <a:t>. Me </a:t>
            </a:r>
            <a:r>
              <a:rPr lang="en-US" dirty="0" err="1" smtClean="0"/>
              <a:t>vone</a:t>
            </a:r>
            <a:r>
              <a:rPr lang="en-US" dirty="0" smtClean="0"/>
              <a:t> </a:t>
            </a:r>
            <a:r>
              <a:rPr lang="en-US" dirty="0" err="1" smtClean="0"/>
              <a:t>dolen</a:t>
            </a:r>
            <a:r>
              <a:rPr lang="en-US" dirty="0" smtClean="0"/>
              <a:t> ne </a:t>
            </a:r>
            <a:r>
              <a:rPr lang="en-US" dirty="0" err="1" smtClean="0"/>
              <a:t>skene</a:t>
            </a:r>
            <a:r>
              <a:rPr lang="en-US" dirty="0" smtClean="0"/>
              <a:t> </a:t>
            </a:r>
            <a:r>
              <a:rPr lang="en-US" dirty="0" err="1" smtClean="0"/>
              <a:t>Descartesi</a:t>
            </a:r>
            <a:r>
              <a:rPr lang="en-US" dirty="0" smtClean="0"/>
              <a:t>, </a:t>
            </a:r>
            <a:r>
              <a:rPr lang="en-US" dirty="0" err="1" smtClean="0"/>
              <a:t>Pascali</a:t>
            </a:r>
            <a:r>
              <a:rPr lang="en-US" dirty="0" smtClean="0"/>
              <a:t>, </a:t>
            </a:r>
            <a:r>
              <a:rPr lang="en-US" dirty="0" err="1" smtClean="0"/>
              <a:t>Leibnitzi</a:t>
            </a:r>
            <a:r>
              <a:rPr lang="en-US" dirty="0" smtClean="0"/>
              <a:t>, Bernoulli, </a:t>
            </a:r>
            <a:r>
              <a:rPr lang="en-US" dirty="0" err="1" smtClean="0"/>
              <a:t>Gaussi</a:t>
            </a:r>
            <a:r>
              <a:rPr lang="en-US" dirty="0" smtClean="0"/>
              <a:t>, </a:t>
            </a:r>
            <a:r>
              <a:rPr lang="en-US" dirty="0" err="1" smtClean="0"/>
              <a:t>Euleri</a:t>
            </a:r>
            <a:r>
              <a:rPr lang="en-US" dirty="0" smtClean="0"/>
              <a:t> </a:t>
            </a:r>
            <a:r>
              <a:rPr lang="en-US" dirty="0" err="1" smtClean="0"/>
              <a:t>etj</a:t>
            </a:r>
            <a:r>
              <a:rPr lang="en-US" dirty="0" smtClean="0"/>
              <a:t>. Ne fund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shekullit</a:t>
            </a:r>
            <a:r>
              <a:rPr lang="en-US" dirty="0" smtClean="0"/>
              <a:t> XIX David </a:t>
            </a:r>
            <a:r>
              <a:rPr lang="en-US" dirty="0" err="1" smtClean="0"/>
              <a:t>Hilberti</a:t>
            </a:r>
            <a:r>
              <a:rPr lang="en-US" dirty="0" smtClean="0"/>
              <a:t> </a:t>
            </a:r>
            <a:r>
              <a:rPr lang="en-US" dirty="0" err="1" smtClean="0"/>
              <a:t>nje</a:t>
            </a:r>
            <a:r>
              <a:rPr lang="en-US" dirty="0" smtClean="0"/>
              <a:t> </a:t>
            </a:r>
            <a:r>
              <a:rPr lang="en-US" dirty="0" err="1" smtClean="0"/>
              <a:t>matematikan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shkelqyer</a:t>
            </a:r>
            <a:r>
              <a:rPr lang="en-US" dirty="0" smtClean="0"/>
              <a:t> </a:t>
            </a:r>
            <a:r>
              <a:rPr lang="en-US" dirty="0" err="1" smtClean="0"/>
              <a:t>gjerman</a:t>
            </a:r>
            <a:r>
              <a:rPr lang="en-US" dirty="0" smtClean="0"/>
              <a:t> ne </a:t>
            </a:r>
            <a:r>
              <a:rPr lang="en-US" dirty="0" err="1" smtClean="0"/>
              <a:t>kongresin</a:t>
            </a:r>
            <a:r>
              <a:rPr lang="en-US" dirty="0" smtClean="0"/>
              <a:t> </a:t>
            </a:r>
            <a:r>
              <a:rPr lang="en-US" dirty="0" err="1" smtClean="0"/>
              <a:t>nderkombetar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matematikaneve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mbajtur</a:t>
            </a:r>
            <a:r>
              <a:rPr lang="en-US" dirty="0" smtClean="0"/>
              <a:t> ne Paris ne </a:t>
            </a:r>
            <a:r>
              <a:rPr lang="en-US" dirty="0" err="1" smtClean="0"/>
              <a:t>vitin</a:t>
            </a:r>
            <a:r>
              <a:rPr lang="en-US" dirty="0" smtClean="0"/>
              <a:t> 1900 </a:t>
            </a:r>
            <a:r>
              <a:rPr lang="en-US" dirty="0" err="1" smtClean="0"/>
              <a:t>propozoi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formuloi</a:t>
            </a:r>
            <a:r>
              <a:rPr lang="en-US" dirty="0" smtClean="0"/>
              <a:t> </a:t>
            </a:r>
            <a:r>
              <a:rPr lang="en-US" dirty="0" err="1" smtClean="0"/>
              <a:t>njezetetre</a:t>
            </a:r>
            <a:r>
              <a:rPr lang="en-US" dirty="0" smtClean="0"/>
              <a:t> (23) </a:t>
            </a:r>
            <a:r>
              <a:rPr lang="en-US" dirty="0" err="1" smtClean="0"/>
              <a:t>probleme</a:t>
            </a:r>
            <a:r>
              <a:rPr lang="en-US" dirty="0" smtClean="0"/>
              <a:t> </a:t>
            </a:r>
            <a:r>
              <a:rPr lang="en-US" dirty="0" err="1" smtClean="0"/>
              <a:t>matematikore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cilat</a:t>
            </a:r>
            <a:r>
              <a:rPr lang="en-US" dirty="0" smtClean="0"/>
              <a:t> </a:t>
            </a:r>
            <a:r>
              <a:rPr lang="en-US" dirty="0" err="1" smtClean="0"/>
              <a:t>shekulli</a:t>
            </a:r>
            <a:r>
              <a:rPr lang="en-US" dirty="0" smtClean="0"/>
              <a:t> XIX </a:t>
            </a:r>
            <a:r>
              <a:rPr lang="en-US" dirty="0" err="1" smtClean="0"/>
              <a:t>ia</a:t>
            </a:r>
            <a:r>
              <a:rPr lang="en-US" dirty="0" smtClean="0"/>
              <a:t> le ne </a:t>
            </a:r>
            <a:r>
              <a:rPr lang="en-US" dirty="0" err="1" smtClean="0"/>
              <a:t>trashegimi</a:t>
            </a:r>
            <a:r>
              <a:rPr lang="en-US" dirty="0" smtClean="0"/>
              <a:t> </a:t>
            </a:r>
            <a:r>
              <a:rPr lang="en-US" dirty="0" err="1" smtClean="0"/>
              <a:t>shekullit</a:t>
            </a:r>
            <a:r>
              <a:rPr lang="en-US" dirty="0" smtClean="0"/>
              <a:t> XX. </a:t>
            </a:r>
            <a:r>
              <a:rPr lang="en-US" dirty="0" err="1" smtClean="0"/>
              <a:t>Shume</a:t>
            </a:r>
            <a:r>
              <a:rPr lang="en-US" dirty="0" smtClean="0"/>
              <a:t> </a:t>
            </a:r>
            <a:r>
              <a:rPr lang="en-US" dirty="0" err="1" smtClean="0"/>
              <a:t>prej</a:t>
            </a:r>
            <a:r>
              <a:rPr lang="en-US" dirty="0" smtClean="0"/>
              <a:t> </a:t>
            </a:r>
            <a:r>
              <a:rPr lang="en-US" dirty="0" err="1" smtClean="0"/>
              <a:t>ketyre</a:t>
            </a:r>
            <a:r>
              <a:rPr lang="en-US" dirty="0" smtClean="0"/>
              <a:t> </a:t>
            </a:r>
            <a:r>
              <a:rPr lang="en-US" dirty="0" err="1" smtClean="0"/>
              <a:t>problemeve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preokupuan</a:t>
            </a:r>
            <a:r>
              <a:rPr lang="en-US" dirty="0" smtClean="0"/>
              <a:t> </a:t>
            </a:r>
            <a:r>
              <a:rPr lang="en-US" dirty="0" err="1" smtClean="0"/>
              <a:t>matematikanet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gjithe</a:t>
            </a:r>
            <a:r>
              <a:rPr lang="en-US" dirty="0" smtClean="0"/>
              <a:t> </a:t>
            </a:r>
            <a:r>
              <a:rPr lang="en-US" dirty="0" err="1" smtClean="0"/>
              <a:t>bota</a:t>
            </a:r>
            <a:r>
              <a:rPr lang="en-US" dirty="0" smtClean="0"/>
              <a:t> </a:t>
            </a:r>
            <a:r>
              <a:rPr lang="en-US" dirty="0" err="1" smtClean="0"/>
              <a:t>nje</a:t>
            </a:r>
            <a:r>
              <a:rPr lang="en-US" dirty="0" smtClean="0"/>
              <a:t> </a:t>
            </a:r>
            <a:r>
              <a:rPr lang="en-US" dirty="0" err="1" smtClean="0"/>
              <a:t>kohe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gjate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shumica</a:t>
            </a:r>
            <a:r>
              <a:rPr lang="en-US" dirty="0" smtClean="0"/>
              <a:t> e </a:t>
            </a:r>
            <a:r>
              <a:rPr lang="en-US" dirty="0" err="1" smtClean="0"/>
              <a:t>tyre</a:t>
            </a:r>
            <a:r>
              <a:rPr lang="en-US" dirty="0" smtClean="0"/>
              <a:t> u </a:t>
            </a:r>
            <a:r>
              <a:rPr lang="en-US" dirty="0" err="1" smtClean="0"/>
              <a:t>zgjidhen</a:t>
            </a:r>
            <a:r>
              <a:rPr lang="en-US" dirty="0" smtClean="0"/>
              <a:t> pas </a:t>
            </a:r>
            <a:r>
              <a:rPr lang="en-US" dirty="0" err="1" smtClean="0"/>
              <a:t>nje</a:t>
            </a:r>
            <a:r>
              <a:rPr lang="en-US" dirty="0" smtClean="0"/>
              <a:t> </a:t>
            </a:r>
            <a:r>
              <a:rPr lang="en-US" dirty="0" err="1" smtClean="0"/>
              <a:t>pune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palodhshme</a:t>
            </a:r>
            <a:r>
              <a:rPr lang="en-US" dirty="0" smtClean="0"/>
              <a:t> </a:t>
            </a:r>
            <a:r>
              <a:rPr lang="en-US" dirty="0" err="1" smtClean="0"/>
              <a:t>ku</a:t>
            </a:r>
            <a:r>
              <a:rPr lang="en-US" dirty="0" smtClean="0"/>
              <a:t> </a:t>
            </a:r>
            <a:r>
              <a:rPr lang="en-US" dirty="0" err="1" smtClean="0"/>
              <a:t>participuan</a:t>
            </a:r>
            <a:r>
              <a:rPr lang="en-US" dirty="0" smtClean="0"/>
              <a:t> </a:t>
            </a:r>
            <a:r>
              <a:rPr lang="en-US" dirty="0" err="1" smtClean="0"/>
              <a:t>nje</a:t>
            </a:r>
            <a:r>
              <a:rPr lang="en-US" dirty="0" smtClean="0"/>
              <a:t> </a:t>
            </a:r>
            <a:r>
              <a:rPr lang="en-US" dirty="0" err="1" smtClean="0"/>
              <a:t>numer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madh</a:t>
            </a:r>
            <a:r>
              <a:rPr lang="en-US" dirty="0" smtClean="0"/>
              <a:t> </a:t>
            </a:r>
            <a:r>
              <a:rPr lang="en-US" dirty="0" err="1" smtClean="0"/>
              <a:t>matematikanesh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gjithe</a:t>
            </a:r>
            <a:r>
              <a:rPr lang="en-US" dirty="0" smtClean="0"/>
              <a:t> </a:t>
            </a:r>
            <a:r>
              <a:rPr lang="en-US" dirty="0" err="1" smtClean="0"/>
              <a:t>bota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00B0F0"/>
          </a:solidFill>
        </p:spPr>
        <p:txBody>
          <a:bodyPr>
            <a:normAutofit/>
          </a:bodyPr>
          <a:lstStyle/>
          <a:p>
            <a:endParaRPr lang="en-US" sz="3000" dirty="0" smtClean="0"/>
          </a:p>
          <a:p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 </a:t>
            </a:r>
            <a:r>
              <a:rPr lang="en-US" sz="3000" dirty="0" err="1" smtClean="0"/>
              <a:t>Matematika</a:t>
            </a:r>
            <a:r>
              <a:rPr lang="en-US" sz="3000" dirty="0" smtClean="0"/>
              <a:t> ne </a:t>
            </a:r>
            <a:r>
              <a:rPr lang="en-US" sz="3000" dirty="0" err="1" smtClean="0"/>
              <a:t>ditet</a:t>
            </a:r>
            <a:r>
              <a:rPr lang="en-US" sz="3000" dirty="0" smtClean="0"/>
              <a:t> e </a:t>
            </a:r>
            <a:r>
              <a:rPr lang="en-US" sz="3000" dirty="0" err="1" smtClean="0"/>
              <a:t>sotme</a:t>
            </a:r>
            <a:r>
              <a:rPr lang="en-US" sz="3000" dirty="0" smtClean="0"/>
              <a:t> </a:t>
            </a:r>
            <a:r>
              <a:rPr lang="en-US" sz="3000" dirty="0" err="1" smtClean="0"/>
              <a:t>perjeton</a:t>
            </a:r>
            <a:r>
              <a:rPr lang="en-US" sz="3000" dirty="0" smtClean="0"/>
              <a:t> </a:t>
            </a:r>
            <a:r>
              <a:rPr lang="en-US" sz="3000" dirty="0" err="1" smtClean="0"/>
              <a:t>nje</a:t>
            </a:r>
            <a:r>
              <a:rPr lang="en-US" sz="3000" dirty="0" smtClean="0"/>
              <a:t> </a:t>
            </a:r>
            <a:r>
              <a:rPr lang="en-US" sz="3000" dirty="0" err="1" smtClean="0"/>
              <a:t>zhvillim</a:t>
            </a:r>
            <a:r>
              <a:rPr lang="en-US" sz="3000" dirty="0" smtClean="0"/>
              <a:t> </a:t>
            </a:r>
            <a:r>
              <a:rPr lang="en-US" sz="3000" dirty="0" err="1" smtClean="0"/>
              <a:t>marramendes</a:t>
            </a:r>
            <a:r>
              <a:rPr lang="en-US" sz="3000" dirty="0" smtClean="0"/>
              <a:t> </a:t>
            </a:r>
            <a:r>
              <a:rPr lang="en-US" sz="3000" dirty="0" err="1" smtClean="0"/>
              <a:t>dhe</a:t>
            </a:r>
            <a:r>
              <a:rPr lang="en-US" sz="3000" dirty="0" smtClean="0"/>
              <a:t> </a:t>
            </a:r>
            <a:r>
              <a:rPr lang="en-US" sz="3000" dirty="0" err="1" smtClean="0"/>
              <a:t>eshte</a:t>
            </a:r>
            <a:r>
              <a:rPr lang="en-US" sz="3000" dirty="0" smtClean="0"/>
              <a:t> e </a:t>
            </a:r>
            <a:r>
              <a:rPr lang="en-US" sz="3000" dirty="0" err="1" smtClean="0"/>
              <a:t>shperndare</a:t>
            </a:r>
            <a:r>
              <a:rPr lang="en-US" sz="3000" dirty="0" smtClean="0"/>
              <a:t> ne </a:t>
            </a:r>
            <a:r>
              <a:rPr lang="en-US" sz="3000" dirty="0" err="1" smtClean="0"/>
              <a:t>shume</a:t>
            </a:r>
            <a:r>
              <a:rPr lang="en-US" sz="3000" dirty="0" smtClean="0"/>
              <a:t> </a:t>
            </a:r>
            <a:r>
              <a:rPr lang="en-US" sz="3000" dirty="0" err="1" smtClean="0"/>
              <a:t>dege</a:t>
            </a:r>
            <a:r>
              <a:rPr lang="en-US" sz="3000" dirty="0" smtClean="0"/>
              <a:t> </a:t>
            </a:r>
            <a:r>
              <a:rPr lang="en-US" sz="3000" dirty="0" err="1" smtClean="0"/>
              <a:t>te</a:t>
            </a:r>
            <a:r>
              <a:rPr lang="en-US" sz="3000" dirty="0" smtClean="0"/>
              <a:t> </a:t>
            </a:r>
            <a:r>
              <a:rPr lang="en-US" sz="3000" dirty="0" err="1" smtClean="0"/>
              <a:t>specializuara</a:t>
            </a:r>
            <a:r>
              <a:rPr lang="en-US" sz="3000" dirty="0" smtClean="0"/>
              <a:t> </a:t>
            </a:r>
            <a:r>
              <a:rPr lang="en-US" sz="3000" dirty="0" err="1" smtClean="0"/>
              <a:t>te</a:t>
            </a:r>
            <a:r>
              <a:rPr lang="en-US" sz="3000" dirty="0" smtClean="0"/>
              <a:t> </a:t>
            </a:r>
            <a:r>
              <a:rPr lang="en-US" sz="3000" dirty="0" err="1" smtClean="0"/>
              <a:t>cilat</a:t>
            </a:r>
            <a:r>
              <a:rPr lang="en-US" sz="3000" dirty="0" smtClean="0"/>
              <a:t> </a:t>
            </a:r>
            <a:r>
              <a:rPr lang="en-US" sz="3000" dirty="0" err="1" smtClean="0"/>
              <a:t>jane</a:t>
            </a:r>
            <a:r>
              <a:rPr lang="en-US" sz="3000" dirty="0" smtClean="0"/>
              <a:t> </a:t>
            </a:r>
            <a:r>
              <a:rPr lang="en-US" sz="3000" dirty="0" err="1" smtClean="0"/>
              <a:t>mjaft</a:t>
            </a:r>
            <a:r>
              <a:rPr lang="en-US" sz="3000" dirty="0" smtClean="0"/>
              <a:t> </a:t>
            </a:r>
            <a:r>
              <a:rPr lang="en-US" sz="3000" dirty="0" err="1" smtClean="0"/>
              <a:t>abstrakte</a:t>
            </a:r>
            <a:r>
              <a:rPr lang="en-US" sz="3000" dirty="0" smtClean="0"/>
              <a:t>. Ne </a:t>
            </a:r>
            <a:r>
              <a:rPr lang="en-US" sz="3000" dirty="0" err="1" smtClean="0"/>
              <a:t>ditet</a:t>
            </a:r>
            <a:r>
              <a:rPr lang="en-US" sz="3000" dirty="0" smtClean="0"/>
              <a:t> e </a:t>
            </a:r>
            <a:r>
              <a:rPr lang="en-US" sz="3000" dirty="0" err="1" smtClean="0"/>
              <a:t>sotme</a:t>
            </a:r>
            <a:r>
              <a:rPr lang="en-US" sz="3000" dirty="0" smtClean="0"/>
              <a:t> </a:t>
            </a:r>
            <a:r>
              <a:rPr lang="en-US" sz="3000" dirty="0" err="1" smtClean="0"/>
              <a:t>eshte</a:t>
            </a:r>
            <a:r>
              <a:rPr lang="en-US" sz="3000" dirty="0" smtClean="0"/>
              <a:t> e </a:t>
            </a:r>
            <a:r>
              <a:rPr lang="en-US" sz="3000" dirty="0" err="1" smtClean="0"/>
              <a:t>pamundur</a:t>
            </a:r>
            <a:r>
              <a:rPr lang="en-US" sz="3000" dirty="0" smtClean="0"/>
              <a:t> </a:t>
            </a:r>
            <a:r>
              <a:rPr lang="en-US" sz="3000" dirty="0" err="1" smtClean="0"/>
              <a:t>te</a:t>
            </a:r>
            <a:r>
              <a:rPr lang="en-US" sz="3000" dirty="0" smtClean="0"/>
              <a:t> </a:t>
            </a:r>
            <a:r>
              <a:rPr lang="en-US" sz="3000" dirty="0" err="1" smtClean="0"/>
              <a:t>gjendet</a:t>
            </a:r>
            <a:r>
              <a:rPr lang="en-US" sz="3000" dirty="0" smtClean="0"/>
              <a:t> </a:t>
            </a:r>
            <a:r>
              <a:rPr lang="en-US" sz="3000" dirty="0" err="1" smtClean="0"/>
              <a:t>nje</a:t>
            </a:r>
            <a:r>
              <a:rPr lang="en-US" sz="3000" dirty="0" smtClean="0"/>
              <a:t> </a:t>
            </a:r>
            <a:r>
              <a:rPr lang="en-US" sz="3000" dirty="0" err="1" smtClean="0"/>
              <a:t>autoritet</a:t>
            </a:r>
            <a:r>
              <a:rPr lang="en-US" sz="3000" dirty="0" smtClean="0"/>
              <a:t> </a:t>
            </a:r>
            <a:r>
              <a:rPr lang="en-US" sz="3000" dirty="0" err="1" smtClean="0"/>
              <a:t>si</a:t>
            </a:r>
            <a:r>
              <a:rPr lang="en-US" sz="3000" dirty="0" smtClean="0"/>
              <a:t> </a:t>
            </a:r>
            <a:r>
              <a:rPr lang="en-US" sz="3000" dirty="0" err="1" smtClean="0"/>
              <a:t>Hilberti</a:t>
            </a:r>
            <a:r>
              <a:rPr lang="en-US" sz="3000" dirty="0" smtClean="0"/>
              <a:t> </a:t>
            </a:r>
            <a:r>
              <a:rPr lang="en-US" sz="3000" dirty="0" err="1" smtClean="0"/>
              <a:t>i</a:t>
            </a:r>
            <a:r>
              <a:rPr lang="en-US" sz="3000" dirty="0" smtClean="0"/>
              <a:t> </a:t>
            </a:r>
            <a:r>
              <a:rPr lang="en-US" sz="3000" dirty="0" err="1" smtClean="0"/>
              <a:t>cili</a:t>
            </a:r>
            <a:r>
              <a:rPr lang="en-US" sz="3000" dirty="0" smtClean="0"/>
              <a:t> </a:t>
            </a:r>
            <a:r>
              <a:rPr lang="en-US" sz="3000" dirty="0" err="1" smtClean="0"/>
              <a:t>te</a:t>
            </a:r>
            <a:r>
              <a:rPr lang="en-US" sz="3000" dirty="0" smtClean="0"/>
              <a:t> </a:t>
            </a:r>
            <a:r>
              <a:rPr lang="en-US" sz="3000" dirty="0" err="1" smtClean="0"/>
              <a:t>kete</a:t>
            </a:r>
            <a:r>
              <a:rPr lang="en-US" sz="3000" dirty="0" smtClean="0"/>
              <a:t> </a:t>
            </a:r>
            <a:r>
              <a:rPr lang="en-US" sz="3000" dirty="0" err="1" smtClean="0"/>
              <a:t>nje</a:t>
            </a:r>
            <a:r>
              <a:rPr lang="en-US" sz="3000" dirty="0" smtClean="0"/>
              <a:t> </a:t>
            </a:r>
            <a:r>
              <a:rPr lang="en-US" sz="3000" dirty="0" err="1" smtClean="0"/>
              <a:t>pasqyre</a:t>
            </a:r>
            <a:r>
              <a:rPr lang="en-US" sz="3000" dirty="0" smtClean="0"/>
              <a:t> </a:t>
            </a:r>
            <a:r>
              <a:rPr lang="en-US" sz="3000" dirty="0" err="1" smtClean="0"/>
              <a:t>te</a:t>
            </a:r>
            <a:r>
              <a:rPr lang="en-US" sz="3000" dirty="0" smtClean="0"/>
              <a:t> </a:t>
            </a:r>
            <a:r>
              <a:rPr lang="en-US" sz="3000" dirty="0" err="1" smtClean="0"/>
              <a:t>pergjithshme</a:t>
            </a:r>
            <a:r>
              <a:rPr lang="en-US" sz="3000" dirty="0" smtClean="0"/>
              <a:t> per </a:t>
            </a:r>
            <a:r>
              <a:rPr lang="en-US" sz="3000" dirty="0" err="1" smtClean="0"/>
              <a:t>te</a:t>
            </a:r>
            <a:r>
              <a:rPr lang="en-US" sz="3000" dirty="0" smtClean="0"/>
              <a:t> </a:t>
            </a:r>
            <a:r>
              <a:rPr lang="en-US" sz="3000" dirty="0" err="1" smtClean="0"/>
              <a:t>gjithe</a:t>
            </a:r>
            <a:r>
              <a:rPr lang="en-US" sz="3000" dirty="0" smtClean="0"/>
              <a:t> </a:t>
            </a:r>
            <a:r>
              <a:rPr lang="en-US" sz="3000" dirty="0" err="1" smtClean="0"/>
              <a:t>deget</a:t>
            </a:r>
            <a:r>
              <a:rPr lang="en-US" sz="3000" dirty="0" smtClean="0"/>
              <a:t> e </a:t>
            </a:r>
            <a:r>
              <a:rPr lang="en-US" sz="3000" dirty="0" err="1" smtClean="0"/>
              <a:t>matematikes</a:t>
            </a:r>
            <a:r>
              <a:rPr lang="en-US" sz="3000" dirty="0" smtClean="0"/>
              <a:t>. </a:t>
            </a:r>
            <a:r>
              <a:rPr lang="en-US" sz="3000" dirty="0" err="1" smtClean="0"/>
              <a:t>Poashtu</a:t>
            </a:r>
            <a:r>
              <a:rPr lang="en-US" sz="3000" dirty="0" smtClean="0"/>
              <a:t> </a:t>
            </a:r>
            <a:r>
              <a:rPr lang="en-US" sz="3000" dirty="0" err="1" smtClean="0"/>
              <a:t>nuk</a:t>
            </a:r>
            <a:r>
              <a:rPr lang="en-US" sz="3000" dirty="0" smtClean="0"/>
              <a:t> u </a:t>
            </a:r>
            <a:r>
              <a:rPr lang="en-US" sz="3000" dirty="0" err="1" smtClean="0"/>
              <a:t>gjet</a:t>
            </a:r>
            <a:r>
              <a:rPr lang="en-US" sz="3000" dirty="0" smtClean="0"/>
              <a:t> </a:t>
            </a:r>
            <a:r>
              <a:rPr lang="en-US" sz="3000" dirty="0" err="1" smtClean="0"/>
              <a:t>nje</a:t>
            </a:r>
            <a:r>
              <a:rPr lang="en-US" sz="3000" dirty="0" smtClean="0"/>
              <a:t> </a:t>
            </a:r>
            <a:r>
              <a:rPr lang="en-US" sz="3000" dirty="0" err="1" smtClean="0"/>
              <a:t>matematikan</a:t>
            </a:r>
            <a:r>
              <a:rPr lang="en-US" sz="3000" dirty="0" smtClean="0"/>
              <a:t> </a:t>
            </a:r>
            <a:r>
              <a:rPr lang="en-US" sz="3000" dirty="0" err="1" smtClean="0"/>
              <a:t>i</a:t>
            </a:r>
            <a:r>
              <a:rPr lang="en-US" sz="3000" dirty="0" smtClean="0"/>
              <a:t> </a:t>
            </a:r>
            <a:r>
              <a:rPr lang="en-US" sz="3000" dirty="0" err="1" smtClean="0"/>
              <a:t>cili</a:t>
            </a:r>
            <a:r>
              <a:rPr lang="en-US" sz="3000" dirty="0" smtClean="0"/>
              <a:t> ne fund </a:t>
            </a:r>
            <a:r>
              <a:rPr lang="en-US" sz="3000" dirty="0" err="1" smtClean="0"/>
              <a:t>te</a:t>
            </a:r>
            <a:r>
              <a:rPr lang="en-US" sz="3000" dirty="0" smtClean="0"/>
              <a:t> </a:t>
            </a:r>
            <a:r>
              <a:rPr lang="en-US" sz="3000" dirty="0" err="1" smtClean="0"/>
              <a:t>shekullit</a:t>
            </a:r>
            <a:r>
              <a:rPr lang="en-US" sz="3000" dirty="0" smtClean="0"/>
              <a:t> XX </a:t>
            </a:r>
            <a:r>
              <a:rPr lang="en-US" sz="3000" dirty="0" err="1" smtClean="0"/>
              <a:t>te</a:t>
            </a:r>
            <a:r>
              <a:rPr lang="en-US" sz="3000" dirty="0" smtClean="0"/>
              <a:t> </a:t>
            </a:r>
            <a:r>
              <a:rPr lang="en-US" sz="3000" dirty="0" err="1" smtClean="0"/>
              <a:t>propozonte</a:t>
            </a:r>
            <a:r>
              <a:rPr lang="en-US" sz="3000" dirty="0" smtClean="0"/>
              <a:t> </a:t>
            </a:r>
            <a:r>
              <a:rPr lang="en-US" sz="3000" dirty="0" err="1" smtClean="0"/>
              <a:t>probleme</a:t>
            </a:r>
            <a:r>
              <a:rPr lang="en-US" sz="3000" dirty="0" smtClean="0"/>
              <a:t> per </a:t>
            </a:r>
            <a:r>
              <a:rPr lang="en-US" sz="3000" dirty="0" err="1" smtClean="0"/>
              <a:t>shekullin</a:t>
            </a:r>
            <a:r>
              <a:rPr lang="en-US" sz="3000" dirty="0" smtClean="0"/>
              <a:t> XXI. </a:t>
            </a:r>
            <a:r>
              <a:rPr lang="en-US" sz="3000" dirty="0" err="1" smtClean="0"/>
              <a:t>Kjo</a:t>
            </a:r>
            <a:r>
              <a:rPr lang="en-US" sz="3000" dirty="0" smtClean="0"/>
              <a:t> </a:t>
            </a:r>
            <a:r>
              <a:rPr lang="en-US" sz="3000" dirty="0" err="1" smtClean="0"/>
              <a:t>eshte</a:t>
            </a:r>
            <a:r>
              <a:rPr lang="en-US" sz="3000" dirty="0" smtClean="0"/>
              <a:t> e </a:t>
            </a:r>
            <a:r>
              <a:rPr lang="en-US" sz="3000" dirty="0" err="1" smtClean="0"/>
              <a:t>kuptueshme</a:t>
            </a:r>
            <a:r>
              <a:rPr lang="en-US" sz="3000" dirty="0" smtClean="0"/>
              <a:t> </a:t>
            </a:r>
            <a:r>
              <a:rPr lang="en-US" sz="3000" dirty="0" err="1" smtClean="0"/>
              <a:t>sepse</a:t>
            </a:r>
            <a:r>
              <a:rPr lang="en-US" sz="3000" dirty="0" smtClean="0"/>
              <a:t> </a:t>
            </a:r>
            <a:r>
              <a:rPr lang="en-US" sz="3000" dirty="0" err="1" smtClean="0"/>
              <a:t>matematika</a:t>
            </a:r>
            <a:r>
              <a:rPr lang="en-US" sz="3000" dirty="0" smtClean="0"/>
              <a:t> </a:t>
            </a:r>
            <a:r>
              <a:rPr lang="en-US" sz="3000" dirty="0" err="1" smtClean="0"/>
              <a:t>si</a:t>
            </a:r>
            <a:r>
              <a:rPr lang="en-US" sz="3000" dirty="0" smtClean="0"/>
              <a:t> </a:t>
            </a:r>
            <a:r>
              <a:rPr lang="en-US" sz="3000" dirty="0" err="1" smtClean="0"/>
              <a:t>edhe</a:t>
            </a:r>
            <a:r>
              <a:rPr lang="en-US" sz="3000" dirty="0" smtClean="0"/>
              <a:t> </a:t>
            </a:r>
            <a:r>
              <a:rPr lang="en-US" sz="3000" dirty="0" err="1" smtClean="0"/>
              <a:t>te</a:t>
            </a:r>
            <a:r>
              <a:rPr lang="en-US" sz="3000" dirty="0" smtClean="0"/>
              <a:t> </a:t>
            </a:r>
            <a:r>
              <a:rPr lang="en-US" sz="3000" dirty="0" err="1" smtClean="0"/>
              <a:t>gjitha</a:t>
            </a:r>
            <a:r>
              <a:rPr lang="en-US" sz="3000" dirty="0" smtClean="0"/>
              <a:t> </a:t>
            </a:r>
            <a:r>
              <a:rPr lang="en-US" sz="3000" dirty="0" err="1" smtClean="0"/>
              <a:t>shkencat</a:t>
            </a:r>
            <a:r>
              <a:rPr lang="en-US" sz="3000" dirty="0" smtClean="0"/>
              <a:t> </a:t>
            </a:r>
            <a:r>
              <a:rPr lang="en-US" sz="3000" dirty="0" err="1" smtClean="0"/>
              <a:t>tjera</a:t>
            </a:r>
            <a:r>
              <a:rPr lang="en-US" sz="3000" dirty="0" smtClean="0"/>
              <a:t> </a:t>
            </a:r>
            <a:r>
              <a:rPr lang="en-US" sz="3000" dirty="0" err="1" smtClean="0"/>
              <a:t>kane</a:t>
            </a:r>
            <a:r>
              <a:rPr lang="en-US" sz="3000" dirty="0" smtClean="0"/>
              <a:t> </a:t>
            </a:r>
            <a:r>
              <a:rPr lang="en-US" sz="3000" dirty="0" err="1" smtClean="0"/>
              <a:t>perjetuar</a:t>
            </a:r>
            <a:r>
              <a:rPr lang="en-US" sz="3000" dirty="0" smtClean="0"/>
              <a:t> </a:t>
            </a:r>
            <a:r>
              <a:rPr lang="en-US" sz="3000" dirty="0" err="1" smtClean="0"/>
              <a:t>nje</a:t>
            </a:r>
            <a:r>
              <a:rPr lang="en-US" sz="3000" dirty="0" smtClean="0"/>
              <a:t> </a:t>
            </a:r>
            <a:r>
              <a:rPr lang="en-US" sz="3000" dirty="0" err="1" smtClean="0"/>
              <a:t>zhvillim</a:t>
            </a:r>
            <a:r>
              <a:rPr lang="en-US" sz="3000" dirty="0" smtClean="0"/>
              <a:t> </a:t>
            </a:r>
            <a:r>
              <a:rPr lang="en-US" sz="3000" dirty="0" err="1" smtClean="0"/>
              <a:t>te</a:t>
            </a:r>
            <a:r>
              <a:rPr lang="en-US" sz="3000" dirty="0" smtClean="0"/>
              <a:t> </a:t>
            </a:r>
            <a:r>
              <a:rPr lang="en-US" sz="3000" dirty="0" err="1" smtClean="0"/>
              <a:t>papare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00B0F0"/>
          </a:solidFill>
        </p:spPr>
        <p:txBody>
          <a:bodyPr>
            <a:normAutofit fontScale="55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Gjeometria</a:t>
            </a:r>
            <a:r>
              <a:rPr lang="en-US" dirty="0" smtClean="0"/>
              <a:t> </a:t>
            </a:r>
            <a:r>
              <a:rPr lang="en-US" dirty="0" err="1" smtClean="0"/>
              <a:t>është</a:t>
            </a:r>
            <a:r>
              <a:rPr lang="en-US" dirty="0" smtClean="0"/>
              <a:t> </a:t>
            </a:r>
            <a:r>
              <a:rPr lang="en-US" dirty="0" err="1" smtClean="0"/>
              <a:t>studimi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formes</a:t>
            </a:r>
            <a:r>
              <a:rPr lang="en-US" dirty="0" smtClean="0"/>
              <a:t>, </a:t>
            </a:r>
            <a:r>
              <a:rPr lang="en-US" dirty="0" err="1" smtClean="0"/>
              <a:t>hapesires</a:t>
            </a:r>
            <a:r>
              <a:rPr lang="en-US" dirty="0" smtClean="0"/>
              <a:t>,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matje</a:t>
            </a:r>
            <a:r>
              <a:rPr lang="en-US" dirty="0" smtClean="0"/>
              <a:t>. </a:t>
            </a:r>
            <a:r>
              <a:rPr lang="en-US" dirty="0" err="1" smtClean="0"/>
              <a:t>Shiko</a:t>
            </a:r>
            <a:r>
              <a:rPr lang="en-US" dirty="0" smtClean="0"/>
              <a:t> </a:t>
            </a:r>
            <a:r>
              <a:rPr lang="en-US" dirty="0" err="1" smtClean="0"/>
              <a:t>objektet</a:t>
            </a:r>
            <a:r>
              <a:rPr lang="en-US" dirty="0" smtClean="0"/>
              <a:t> </a:t>
            </a:r>
            <a:r>
              <a:rPr lang="en-US" dirty="0" err="1" smtClean="0"/>
              <a:t>rreth</a:t>
            </a:r>
            <a:r>
              <a:rPr lang="en-US" dirty="0" smtClean="0"/>
              <a:t> </a:t>
            </a:r>
            <a:r>
              <a:rPr lang="en-US" dirty="0" err="1" smtClean="0"/>
              <a:t>teje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parë</a:t>
            </a:r>
            <a:r>
              <a:rPr lang="en-US" dirty="0" smtClean="0"/>
              <a:t> me </a:t>
            </a:r>
            <a:r>
              <a:rPr lang="en-US" dirty="0" err="1" smtClean="0"/>
              <a:t>padyshim</a:t>
            </a:r>
            <a:r>
              <a:rPr lang="en-US" dirty="0" smtClean="0"/>
              <a:t> </a:t>
            </a:r>
            <a:r>
              <a:rPr lang="en-US" dirty="0" err="1" smtClean="0"/>
              <a:t>shembuj</a:t>
            </a:r>
            <a:r>
              <a:rPr lang="en-US" dirty="0" smtClean="0"/>
              <a:t> </a:t>
            </a:r>
            <a:r>
              <a:rPr lang="en-US" dirty="0" err="1" smtClean="0"/>
              <a:t>vijash</a:t>
            </a:r>
            <a:r>
              <a:rPr lang="en-US" dirty="0" smtClean="0"/>
              <a:t>, </a:t>
            </a:r>
            <a:r>
              <a:rPr lang="en-US" dirty="0" err="1" smtClean="0"/>
              <a:t>rrathesh</a:t>
            </a:r>
            <a:r>
              <a:rPr lang="en-US" dirty="0" smtClean="0"/>
              <a:t>, </a:t>
            </a:r>
            <a:r>
              <a:rPr lang="en-US" dirty="0" err="1" smtClean="0"/>
              <a:t>drejtkendeshash</a:t>
            </a:r>
            <a:r>
              <a:rPr lang="en-US" dirty="0" smtClean="0"/>
              <a:t>, </a:t>
            </a:r>
            <a:r>
              <a:rPr lang="en-US" dirty="0" err="1" smtClean="0"/>
              <a:t>katroresh</a:t>
            </a:r>
            <a:r>
              <a:rPr lang="en-US" dirty="0" smtClean="0"/>
              <a:t>, </a:t>
            </a:r>
            <a:r>
              <a:rPr lang="en-US" dirty="0" err="1" smtClean="0"/>
              <a:t>trekendeshash</a:t>
            </a:r>
            <a:r>
              <a:rPr lang="en-US" dirty="0" smtClean="0"/>
              <a:t>, </a:t>
            </a:r>
            <a:r>
              <a:rPr lang="en-US" dirty="0" err="1" smtClean="0"/>
              <a:t>dhe</a:t>
            </a:r>
            <a:r>
              <a:rPr lang="en-US" dirty="0" smtClean="0"/>
              <a:t> forma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tjera</a:t>
            </a:r>
            <a:r>
              <a:rPr lang="en-US" dirty="0" smtClean="0"/>
              <a:t> </a:t>
            </a:r>
            <a:r>
              <a:rPr lang="en-US" dirty="0" err="1" smtClean="0"/>
              <a:t>gjeometrike</a:t>
            </a:r>
            <a:r>
              <a:rPr lang="en-US" dirty="0" smtClean="0"/>
              <a:t> </a:t>
            </a:r>
            <a:r>
              <a:rPr lang="en-US" dirty="0" err="1" smtClean="0"/>
              <a:t>ose</a:t>
            </a:r>
            <a:r>
              <a:rPr lang="en-US" dirty="0" smtClean="0"/>
              <a:t> </a:t>
            </a:r>
            <a:r>
              <a:rPr lang="en-US" dirty="0" err="1" smtClean="0"/>
              <a:t>figurash</a:t>
            </a:r>
            <a:r>
              <a:rPr lang="en-US" dirty="0" smtClean="0"/>
              <a:t>. </a:t>
            </a:r>
            <a:r>
              <a:rPr lang="en-US" dirty="0" err="1" smtClean="0"/>
              <a:t>Gjeometria</a:t>
            </a:r>
            <a:r>
              <a:rPr lang="en-US" dirty="0" smtClean="0"/>
              <a:t> </a:t>
            </a:r>
            <a:r>
              <a:rPr lang="en-US" dirty="0" err="1" smtClean="0"/>
              <a:t>ekzaminon</a:t>
            </a:r>
            <a:r>
              <a:rPr lang="en-US" dirty="0" smtClean="0"/>
              <a:t> </a:t>
            </a:r>
            <a:r>
              <a:rPr lang="en-US" dirty="0" err="1" smtClean="0"/>
              <a:t>tiparet</a:t>
            </a:r>
            <a:r>
              <a:rPr lang="en-US" dirty="0" smtClean="0"/>
              <a:t> e </a:t>
            </a:r>
            <a:r>
              <a:rPr lang="en-US" dirty="0" err="1" smtClean="0"/>
              <a:t>këtyre</a:t>
            </a:r>
            <a:r>
              <a:rPr lang="en-US" dirty="0" smtClean="0"/>
              <a:t> </a:t>
            </a:r>
            <a:r>
              <a:rPr lang="en-US" dirty="0" err="1" smtClean="0"/>
              <a:t>formave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heton</a:t>
            </a:r>
            <a:r>
              <a:rPr lang="en-US" dirty="0" smtClean="0"/>
              <a:t> </a:t>
            </a:r>
            <a:r>
              <a:rPr lang="en-US" dirty="0" err="1" smtClean="0"/>
              <a:t>qe</a:t>
            </a:r>
            <a:r>
              <a:rPr lang="en-US" dirty="0" smtClean="0"/>
              <a:t> sit e </a:t>
            </a:r>
            <a:r>
              <a:rPr lang="en-US" dirty="0" err="1" smtClean="0"/>
              <a:t>beje</a:t>
            </a:r>
            <a:r>
              <a:rPr lang="en-US" dirty="0" smtClean="0"/>
              <a:t> forma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komplikuara</a:t>
            </a:r>
            <a:r>
              <a:rPr lang="en-US" dirty="0" smtClean="0"/>
              <a:t> </a:t>
            </a:r>
            <a:r>
              <a:rPr lang="en-US" dirty="0" err="1" smtClean="0"/>
              <a:t>prej</a:t>
            </a:r>
            <a:r>
              <a:rPr lang="en-US" dirty="0" smtClean="0"/>
              <a:t> </a:t>
            </a:r>
            <a:r>
              <a:rPr lang="en-US" dirty="0" err="1" smtClean="0"/>
              <a:t>atyre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thjeshta</a:t>
            </a:r>
            <a:r>
              <a:rPr lang="en-US" dirty="0" smtClean="0"/>
              <a:t>. </a:t>
            </a:r>
            <a:r>
              <a:rPr lang="en-US" dirty="0" err="1" smtClean="0"/>
              <a:t>Gjeometria</a:t>
            </a:r>
            <a:r>
              <a:rPr lang="en-US" dirty="0" smtClean="0"/>
              <a:t> e </a:t>
            </a:r>
            <a:r>
              <a:rPr lang="en-US" dirty="0" err="1" smtClean="0"/>
              <a:t>rrafshet</a:t>
            </a:r>
            <a:r>
              <a:rPr lang="en-US" dirty="0" smtClean="0"/>
              <a:t> </a:t>
            </a:r>
            <a:r>
              <a:rPr lang="en-US" dirty="0" err="1" smtClean="0"/>
              <a:t>ekzaminon</a:t>
            </a:r>
            <a:r>
              <a:rPr lang="en-US" dirty="0" smtClean="0"/>
              <a:t> </a:t>
            </a:r>
            <a:r>
              <a:rPr lang="en-US" dirty="0" err="1" smtClean="0"/>
              <a:t>figurat</a:t>
            </a:r>
            <a:r>
              <a:rPr lang="en-US" dirty="0" smtClean="0"/>
              <a:t>,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pershembull</a:t>
            </a:r>
            <a:r>
              <a:rPr lang="en-US" dirty="0" smtClean="0"/>
              <a:t> </a:t>
            </a:r>
            <a:r>
              <a:rPr lang="en-US" dirty="0" err="1" smtClean="0"/>
              <a:t>katroret</a:t>
            </a:r>
            <a:r>
              <a:rPr lang="en-US" dirty="0" smtClean="0"/>
              <a:t>, </a:t>
            </a:r>
            <a:r>
              <a:rPr lang="en-US" dirty="0" err="1" smtClean="0"/>
              <a:t>rrathet</a:t>
            </a:r>
            <a:r>
              <a:rPr lang="en-US" dirty="0" smtClean="0"/>
              <a:t>,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trekendeshat</a:t>
            </a:r>
            <a:r>
              <a:rPr lang="en-US" dirty="0" smtClean="0"/>
              <a:t> </a:t>
            </a:r>
            <a:r>
              <a:rPr lang="en-US" dirty="0" err="1" smtClean="0"/>
              <a:t>qe</a:t>
            </a:r>
            <a:r>
              <a:rPr lang="en-US" dirty="0" smtClean="0"/>
              <a:t> </a:t>
            </a:r>
            <a:r>
              <a:rPr lang="en-US" dirty="0" err="1" smtClean="0"/>
              <a:t>janë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ulura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siperfaqe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rrafshet</a:t>
            </a:r>
            <a:r>
              <a:rPr lang="en-US" dirty="0" smtClean="0"/>
              <a:t>. </a:t>
            </a:r>
            <a:r>
              <a:rPr lang="en-US" dirty="0" err="1" smtClean="0"/>
              <a:t>Gjeometria</a:t>
            </a:r>
            <a:r>
              <a:rPr lang="en-US" dirty="0" smtClean="0"/>
              <a:t> ne </a:t>
            </a:r>
            <a:r>
              <a:rPr lang="en-US" dirty="0" err="1" smtClean="0"/>
              <a:t>hapësirë</a:t>
            </a:r>
            <a:r>
              <a:rPr lang="en-US" dirty="0" smtClean="0"/>
              <a:t>: </a:t>
            </a:r>
            <a:r>
              <a:rPr lang="en-US" dirty="0" err="1" smtClean="0"/>
              <a:t>Stereometria</a:t>
            </a:r>
            <a:r>
              <a:rPr lang="en-US" dirty="0" smtClean="0"/>
              <a:t> </a:t>
            </a:r>
            <a:r>
              <a:rPr lang="en-US" dirty="0" err="1" smtClean="0"/>
              <a:t>ekzaminon</a:t>
            </a:r>
            <a:r>
              <a:rPr lang="en-US" dirty="0" smtClean="0"/>
              <a:t> </a:t>
            </a:r>
            <a:r>
              <a:rPr lang="en-US" dirty="0" err="1" smtClean="0"/>
              <a:t>figurat</a:t>
            </a:r>
            <a:r>
              <a:rPr lang="en-US" dirty="0" smtClean="0"/>
              <a:t> </a:t>
            </a:r>
            <a:r>
              <a:rPr lang="en-US" dirty="0" err="1" smtClean="0"/>
              <a:t>qe</a:t>
            </a:r>
            <a:r>
              <a:rPr lang="en-US" dirty="0" smtClean="0"/>
              <a:t> </a:t>
            </a:r>
            <a:r>
              <a:rPr lang="en-US" dirty="0" err="1" smtClean="0"/>
              <a:t>janë</a:t>
            </a:r>
            <a:r>
              <a:rPr lang="en-US" dirty="0" smtClean="0"/>
              <a:t> </a:t>
            </a:r>
            <a:r>
              <a:rPr lang="en-US" dirty="0" err="1" smtClean="0"/>
              <a:t>tre-dimensionshe</a:t>
            </a:r>
            <a:r>
              <a:rPr lang="en-US" dirty="0" smtClean="0"/>
              <a:t> </a:t>
            </a:r>
            <a:r>
              <a:rPr lang="en-US" dirty="0" err="1" smtClean="0"/>
              <a:t>siç</a:t>
            </a:r>
            <a:r>
              <a:rPr lang="en-US" dirty="0" smtClean="0"/>
              <a:t> </a:t>
            </a:r>
            <a:r>
              <a:rPr lang="en-US" dirty="0" err="1" smtClean="0"/>
              <a:t>janë</a:t>
            </a:r>
            <a:r>
              <a:rPr lang="en-US" dirty="0" smtClean="0"/>
              <a:t> </a:t>
            </a:r>
            <a:r>
              <a:rPr lang="en-US" dirty="0" err="1" smtClean="0"/>
              <a:t>kubat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sferat</a:t>
            </a:r>
            <a:r>
              <a:rPr lang="en-US" dirty="0" smtClean="0"/>
              <a:t>. </a:t>
            </a:r>
            <a:r>
              <a:rPr lang="en-US" dirty="0" err="1" smtClean="0"/>
              <a:t>Gjeometria</a:t>
            </a:r>
            <a:r>
              <a:rPr lang="en-US" dirty="0" smtClean="0"/>
              <a:t> </a:t>
            </a:r>
            <a:r>
              <a:rPr lang="en-US" dirty="0" err="1" smtClean="0"/>
              <a:t>euklide</a:t>
            </a:r>
            <a:r>
              <a:rPr lang="en-US" dirty="0" smtClean="0"/>
              <a:t>, e </a:t>
            </a:r>
            <a:r>
              <a:rPr lang="en-US" dirty="0" err="1" smtClean="0"/>
              <a:t>emeruar</a:t>
            </a:r>
            <a:r>
              <a:rPr lang="en-US" dirty="0" smtClean="0"/>
              <a:t> sambas </a:t>
            </a:r>
            <a:r>
              <a:rPr lang="en-US" dirty="0" err="1" smtClean="0"/>
              <a:t>matematicienit</a:t>
            </a:r>
            <a:r>
              <a:rPr lang="en-US" dirty="0" smtClean="0"/>
              <a:t> </a:t>
            </a:r>
            <a:r>
              <a:rPr lang="en-US" dirty="0" err="1" smtClean="0"/>
              <a:t>grek</a:t>
            </a:r>
            <a:r>
              <a:rPr lang="en-US" dirty="0" smtClean="0"/>
              <a:t>, </a:t>
            </a:r>
            <a:r>
              <a:rPr lang="en-US" dirty="0" err="1" smtClean="0"/>
              <a:t>Euklid</a:t>
            </a:r>
            <a:r>
              <a:rPr lang="en-US" dirty="0" smtClean="0"/>
              <a:t>, </a:t>
            </a:r>
            <a:r>
              <a:rPr lang="en-US" dirty="0" err="1" smtClean="0"/>
              <a:t>është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shembull</a:t>
            </a:r>
            <a:r>
              <a:rPr lang="en-US" dirty="0" smtClean="0"/>
              <a:t> I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sistemi</a:t>
            </a:r>
            <a:r>
              <a:rPr lang="en-US" dirty="0" smtClean="0"/>
              <a:t> </a:t>
            </a:r>
            <a:r>
              <a:rPr lang="en-US" dirty="0" err="1" smtClean="0"/>
              <a:t>gjeometrik</a:t>
            </a:r>
            <a:r>
              <a:rPr lang="en-US" dirty="0" smtClean="0"/>
              <a:t> </a:t>
            </a:r>
            <a:r>
              <a:rPr lang="en-US" dirty="0" err="1" smtClean="0"/>
              <a:t>aksiomatik</a:t>
            </a:r>
            <a:r>
              <a:rPr lang="en-US" dirty="0" smtClean="0"/>
              <a:t>. </a:t>
            </a:r>
            <a:r>
              <a:rPr lang="en-US" dirty="0" err="1" smtClean="0"/>
              <a:t>Aksioma</a:t>
            </a:r>
            <a:r>
              <a:rPr lang="en-US" dirty="0" smtClean="0"/>
              <a:t> </a:t>
            </a:r>
            <a:r>
              <a:rPr lang="en-US" dirty="0" err="1" smtClean="0"/>
              <a:t>është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gjë</a:t>
            </a:r>
            <a:r>
              <a:rPr lang="en-US" dirty="0" smtClean="0"/>
              <a:t> </a:t>
            </a:r>
            <a:r>
              <a:rPr lang="en-US" dirty="0" err="1" smtClean="0"/>
              <a:t>qe</a:t>
            </a:r>
            <a:r>
              <a:rPr lang="en-US" dirty="0" smtClean="0"/>
              <a:t> </a:t>
            </a:r>
            <a:r>
              <a:rPr lang="en-US" dirty="0" err="1" smtClean="0"/>
              <a:t>supozohet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jetë</a:t>
            </a:r>
            <a:r>
              <a:rPr lang="en-US" dirty="0" smtClean="0"/>
              <a:t> e </a:t>
            </a:r>
            <a:r>
              <a:rPr lang="en-US" dirty="0" err="1" smtClean="0"/>
              <a:t>vërtetë</a:t>
            </a:r>
            <a:r>
              <a:rPr lang="en-US" dirty="0" smtClean="0"/>
              <a:t>.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shembull</a:t>
            </a:r>
            <a:r>
              <a:rPr lang="en-US" dirty="0" smtClean="0"/>
              <a:t>, </a:t>
            </a:r>
            <a:r>
              <a:rPr lang="en-US" dirty="0" err="1" smtClean="0"/>
              <a:t>dy</a:t>
            </a:r>
            <a:r>
              <a:rPr lang="en-US" dirty="0" smtClean="0"/>
              <a:t> </a:t>
            </a:r>
            <a:r>
              <a:rPr lang="en-US" dirty="0" err="1" smtClean="0"/>
              <a:t>aksioma</a:t>
            </a:r>
            <a:r>
              <a:rPr lang="en-US" dirty="0" smtClean="0"/>
              <a:t> </a:t>
            </a:r>
            <a:r>
              <a:rPr lang="en-US" dirty="0" err="1" smtClean="0"/>
              <a:t>qe</a:t>
            </a:r>
            <a:r>
              <a:rPr lang="en-US" dirty="0" smtClean="0"/>
              <a:t> </a:t>
            </a:r>
            <a:r>
              <a:rPr lang="en-US" dirty="0" err="1" smtClean="0"/>
              <a:t>supozohen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jenë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vërteta</a:t>
            </a:r>
            <a:r>
              <a:rPr lang="en-US" dirty="0" smtClean="0"/>
              <a:t> ne </a:t>
            </a:r>
            <a:r>
              <a:rPr lang="en-US" dirty="0" err="1" smtClean="0"/>
              <a:t>gjeometrine</a:t>
            </a:r>
            <a:r>
              <a:rPr lang="en-US" dirty="0" smtClean="0"/>
              <a:t> </a:t>
            </a:r>
            <a:r>
              <a:rPr lang="en-US" dirty="0" err="1" smtClean="0"/>
              <a:t>Euklide</a:t>
            </a:r>
            <a:r>
              <a:rPr lang="en-US" dirty="0" smtClean="0"/>
              <a:t> </a:t>
            </a:r>
            <a:r>
              <a:rPr lang="en-US" dirty="0" err="1" smtClean="0"/>
              <a:t>është</a:t>
            </a:r>
            <a:r>
              <a:rPr lang="en-US" dirty="0" smtClean="0"/>
              <a:t> </a:t>
            </a:r>
            <a:r>
              <a:rPr lang="en-US" dirty="0" err="1" smtClean="0"/>
              <a:t>qe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vijë</a:t>
            </a:r>
            <a:r>
              <a:rPr lang="en-US" dirty="0" smtClean="0"/>
              <a:t> e </a:t>
            </a:r>
            <a:r>
              <a:rPr lang="en-US" dirty="0" err="1" smtClean="0"/>
              <a:t>drejtë</a:t>
            </a:r>
            <a:r>
              <a:rPr lang="en-US" dirty="0" smtClean="0"/>
              <a:t> </a:t>
            </a:r>
            <a:r>
              <a:rPr lang="en-US" dirty="0" err="1" smtClean="0"/>
              <a:t>mund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vizohet</a:t>
            </a:r>
            <a:r>
              <a:rPr lang="en-US" dirty="0" smtClean="0"/>
              <a:t> </a:t>
            </a:r>
            <a:r>
              <a:rPr lang="en-US" dirty="0" err="1" smtClean="0"/>
              <a:t>ndermjet</a:t>
            </a:r>
            <a:r>
              <a:rPr lang="en-US" dirty="0" smtClean="0"/>
              <a:t> </a:t>
            </a:r>
            <a:r>
              <a:rPr lang="en-US" dirty="0" err="1" smtClean="0"/>
              <a:t>ngado</a:t>
            </a:r>
            <a:r>
              <a:rPr lang="en-US" dirty="0" smtClean="0"/>
              <a:t> </a:t>
            </a:r>
            <a:r>
              <a:rPr lang="en-US" dirty="0" err="1" smtClean="0"/>
              <a:t>dy</a:t>
            </a:r>
            <a:r>
              <a:rPr lang="en-US" dirty="0" smtClean="0"/>
              <a:t> </a:t>
            </a:r>
            <a:r>
              <a:rPr lang="en-US" dirty="0" err="1" smtClean="0"/>
              <a:t>pikash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qe</a:t>
            </a:r>
            <a:r>
              <a:rPr lang="en-US" dirty="0" smtClean="0"/>
              <a:t> </a:t>
            </a:r>
            <a:r>
              <a:rPr lang="en-US" dirty="0" err="1" smtClean="0"/>
              <a:t>vijat</a:t>
            </a:r>
            <a:r>
              <a:rPr lang="en-US" dirty="0" smtClean="0"/>
              <a:t> </a:t>
            </a:r>
            <a:r>
              <a:rPr lang="en-US" dirty="0" err="1" smtClean="0"/>
              <a:t>paralele</a:t>
            </a:r>
            <a:r>
              <a:rPr lang="en-US" dirty="0" smtClean="0"/>
              <a:t> </a:t>
            </a:r>
            <a:r>
              <a:rPr lang="en-US" dirty="0" err="1" smtClean="0"/>
              <a:t>nuk</a:t>
            </a:r>
            <a:r>
              <a:rPr lang="en-US" dirty="0" smtClean="0"/>
              <a:t> </a:t>
            </a:r>
            <a:r>
              <a:rPr lang="en-US" dirty="0" err="1" smtClean="0"/>
              <a:t>takohen</a:t>
            </a:r>
            <a:r>
              <a:rPr lang="en-US" dirty="0" smtClean="0"/>
              <a:t> </a:t>
            </a:r>
            <a:r>
              <a:rPr lang="en-US" dirty="0" err="1" smtClean="0"/>
              <a:t>kurrë</a:t>
            </a:r>
            <a:r>
              <a:rPr lang="en-US" dirty="0" smtClean="0"/>
              <a:t>. </a:t>
            </a:r>
            <a:r>
              <a:rPr lang="en-US" dirty="0" err="1" smtClean="0"/>
              <a:t>Nëse</a:t>
            </a:r>
            <a:r>
              <a:rPr lang="en-US" dirty="0" smtClean="0"/>
              <a:t> </a:t>
            </a:r>
            <a:r>
              <a:rPr lang="en-US" dirty="0" err="1" smtClean="0"/>
              <a:t>percaktime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tilla</a:t>
            </a:r>
            <a:r>
              <a:rPr lang="en-US" dirty="0" smtClean="0"/>
              <a:t> </a:t>
            </a:r>
            <a:r>
              <a:rPr lang="en-US" dirty="0" err="1" smtClean="0"/>
              <a:t>pranohen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aksioma</a:t>
            </a:r>
            <a:r>
              <a:rPr lang="en-US" dirty="0" smtClean="0"/>
              <a:t>, </a:t>
            </a:r>
            <a:r>
              <a:rPr lang="en-US" dirty="0" err="1" smtClean="0"/>
              <a:t>gjëra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tjera</a:t>
            </a:r>
            <a:r>
              <a:rPr lang="en-US" dirty="0" smtClean="0"/>
              <a:t> </a:t>
            </a:r>
            <a:r>
              <a:rPr lang="en-US" dirty="0" err="1" smtClean="0"/>
              <a:t>mund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mbas-shkojnë</a:t>
            </a:r>
            <a:r>
              <a:rPr lang="en-US" dirty="0" smtClean="0"/>
              <a:t> </a:t>
            </a:r>
            <a:r>
              <a:rPr lang="en-US" dirty="0" err="1" smtClean="0"/>
              <a:t>llogjikisht</a:t>
            </a:r>
            <a:r>
              <a:rPr lang="en-US" dirty="0" smtClean="0"/>
              <a:t> </a:t>
            </a:r>
            <a:r>
              <a:rPr lang="en-US" dirty="0" err="1" smtClean="0"/>
              <a:t>prej</a:t>
            </a:r>
            <a:r>
              <a:rPr lang="en-US" dirty="0" smtClean="0"/>
              <a:t> </a:t>
            </a:r>
            <a:r>
              <a:rPr lang="en-US" dirty="0" err="1" smtClean="0"/>
              <a:t>tyre</a:t>
            </a:r>
            <a:r>
              <a:rPr lang="en-US" dirty="0" smtClean="0"/>
              <a:t>,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system </a:t>
            </a:r>
            <a:r>
              <a:rPr lang="en-US" dirty="0" err="1" smtClean="0"/>
              <a:t>aksiomatik</a:t>
            </a:r>
            <a:r>
              <a:rPr lang="en-US" dirty="0" smtClean="0"/>
              <a:t> </a:t>
            </a:r>
            <a:r>
              <a:rPr lang="en-US" dirty="0" err="1" smtClean="0"/>
              <a:t>mund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ndërtohet</a:t>
            </a:r>
            <a:r>
              <a:rPr lang="en-US" dirty="0" smtClean="0"/>
              <a:t> </a:t>
            </a:r>
            <a:r>
              <a:rPr lang="en-US" dirty="0" err="1" smtClean="0"/>
              <a:t>rreth</a:t>
            </a:r>
            <a:r>
              <a:rPr lang="en-US" dirty="0" smtClean="0"/>
              <a:t> </a:t>
            </a:r>
            <a:r>
              <a:rPr lang="en-US" dirty="0" err="1" smtClean="0"/>
              <a:t>tyre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err="1" smtClean="0"/>
              <a:t>Gjeometria</a:t>
            </a:r>
            <a:r>
              <a:rPr lang="en-US" dirty="0" smtClean="0"/>
              <a:t> </a:t>
            </a:r>
            <a:r>
              <a:rPr lang="en-US" dirty="0" err="1" smtClean="0"/>
              <a:t>jo-Euklide</a:t>
            </a:r>
            <a:r>
              <a:rPr lang="en-US" dirty="0" smtClean="0"/>
              <a:t> </a:t>
            </a:r>
            <a:r>
              <a:rPr lang="en-US" dirty="0" err="1" smtClean="0"/>
              <a:t>ndyrshon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gjeometria</a:t>
            </a:r>
            <a:r>
              <a:rPr lang="en-US" dirty="0" smtClean="0"/>
              <a:t> </a:t>
            </a:r>
            <a:r>
              <a:rPr lang="en-US" dirty="0" err="1" smtClean="0"/>
              <a:t>Euklide</a:t>
            </a:r>
            <a:r>
              <a:rPr lang="en-US" dirty="0" smtClean="0"/>
              <a:t> </a:t>
            </a:r>
            <a:r>
              <a:rPr lang="en-US" dirty="0" err="1" smtClean="0"/>
              <a:t>aty</a:t>
            </a:r>
            <a:r>
              <a:rPr lang="en-US" dirty="0" smtClean="0"/>
              <a:t> se </a:t>
            </a:r>
            <a:r>
              <a:rPr lang="en-US" dirty="0" err="1" smtClean="0"/>
              <a:t>aksiomat</a:t>
            </a:r>
            <a:r>
              <a:rPr lang="en-US" dirty="0" smtClean="0"/>
              <a:t> e </a:t>
            </a:r>
            <a:r>
              <a:rPr lang="en-US" dirty="0" err="1" smtClean="0"/>
              <a:t>saj</a:t>
            </a:r>
            <a:r>
              <a:rPr lang="en-US" dirty="0" smtClean="0"/>
              <a:t> </a:t>
            </a:r>
            <a:r>
              <a:rPr lang="en-US" dirty="0" err="1" smtClean="0"/>
              <a:t>janë</a:t>
            </a:r>
            <a:r>
              <a:rPr lang="en-US" dirty="0" smtClean="0"/>
              <a:t> </a:t>
            </a:r>
            <a:r>
              <a:rPr lang="en-US" dirty="0" err="1" smtClean="0"/>
              <a:t>ndryshe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ato</a:t>
            </a:r>
            <a:r>
              <a:rPr lang="en-US" dirty="0" smtClean="0"/>
              <a:t> ne </a:t>
            </a:r>
            <a:r>
              <a:rPr lang="en-US" dirty="0" err="1" smtClean="0"/>
              <a:t>gjeometrine</a:t>
            </a:r>
            <a:r>
              <a:rPr lang="en-US" dirty="0" smtClean="0"/>
              <a:t> </a:t>
            </a:r>
            <a:r>
              <a:rPr lang="en-US" dirty="0" err="1" smtClean="0"/>
              <a:t>Euklide</a:t>
            </a:r>
            <a:r>
              <a:rPr lang="en-US" dirty="0" smtClean="0"/>
              <a:t>,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shumë</a:t>
            </a:r>
            <a:r>
              <a:rPr lang="en-US" dirty="0" smtClean="0"/>
              <a:t> </a:t>
            </a:r>
            <a:r>
              <a:rPr lang="en-US" dirty="0" err="1" smtClean="0"/>
              <a:t>sisteme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reja</a:t>
            </a:r>
            <a:r>
              <a:rPr lang="en-US" dirty="0" smtClean="0"/>
              <a:t> </a:t>
            </a:r>
            <a:r>
              <a:rPr lang="en-US" dirty="0" err="1" smtClean="0"/>
              <a:t>linjash</a:t>
            </a:r>
            <a:r>
              <a:rPr lang="en-US" dirty="0" smtClean="0"/>
              <a:t> </a:t>
            </a:r>
            <a:r>
              <a:rPr lang="en-US" dirty="0" err="1" smtClean="0"/>
              <a:t>gjeometrike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figura</a:t>
            </a:r>
            <a:r>
              <a:rPr lang="en-US" dirty="0" smtClean="0"/>
              <a:t> </a:t>
            </a:r>
            <a:r>
              <a:rPr lang="en-US" dirty="0" err="1" smtClean="0"/>
              <a:t>qenë</a:t>
            </a:r>
            <a:r>
              <a:rPr lang="en-US" dirty="0" smtClean="0"/>
              <a:t> </a:t>
            </a:r>
            <a:r>
              <a:rPr lang="en-US" dirty="0" err="1" smtClean="0"/>
              <a:t>zhvilluar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. </a:t>
            </a:r>
            <a:r>
              <a:rPr lang="en-US" dirty="0" err="1" smtClean="0"/>
              <a:t>Topologjia</a:t>
            </a:r>
            <a:r>
              <a:rPr lang="en-US" dirty="0" smtClean="0"/>
              <a:t> </a:t>
            </a:r>
            <a:r>
              <a:rPr lang="en-US" dirty="0" err="1" smtClean="0"/>
              <a:t>është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fushe</a:t>
            </a:r>
            <a:r>
              <a:rPr lang="en-US" dirty="0" smtClean="0"/>
              <a:t> me </a:t>
            </a:r>
            <a:r>
              <a:rPr lang="en-US" dirty="0" err="1" smtClean="0"/>
              <a:t>lidhje</a:t>
            </a:r>
            <a:r>
              <a:rPr lang="en-US" dirty="0" smtClean="0"/>
              <a:t> </a:t>
            </a:r>
            <a:r>
              <a:rPr lang="en-US" dirty="0" err="1" smtClean="0"/>
              <a:t>studimi</a:t>
            </a:r>
            <a:r>
              <a:rPr lang="en-US" dirty="0" smtClean="0"/>
              <a:t> e </a:t>
            </a:r>
            <a:r>
              <a:rPr lang="en-US" dirty="0" err="1" smtClean="0"/>
              <a:t>cila</a:t>
            </a:r>
            <a:r>
              <a:rPr lang="en-US" dirty="0" smtClean="0"/>
              <a:t> </a:t>
            </a:r>
            <a:r>
              <a:rPr lang="en-US" dirty="0" err="1" smtClean="0"/>
              <a:t>fokusohet</a:t>
            </a:r>
            <a:r>
              <a:rPr lang="en-US" dirty="0" smtClean="0"/>
              <a:t> ne </a:t>
            </a:r>
            <a:r>
              <a:rPr lang="en-US" dirty="0" err="1" smtClean="0"/>
              <a:t>figura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forma </a:t>
            </a:r>
            <a:r>
              <a:rPr lang="en-US" dirty="0" err="1" smtClean="0"/>
              <a:t>tre-dimensionshe</a:t>
            </a:r>
            <a:r>
              <a:rPr lang="en-US" dirty="0" smtClean="0"/>
              <a:t> </a:t>
            </a:r>
            <a:r>
              <a:rPr lang="en-US" dirty="0" err="1" smtClean="0"/>
              <a:t>qe</a:t>
            </a:r>
            <a:r>
              <a:rPr lang="en-US" dirty="0" smtClean="0"/>
              <a:t> </a:t>
            </a:r>
            <a:r>
              <a:rPr lang="en-US" dirty="0" err="1" smtClean="0"/>
              <a:t>janë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dredhura</a:t>
            </a:r>
            <a:r>
              <a:rPr lang="en-US" dirty="0" smtClean="0"/>
              <a:t>,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shtriqura</a:t>
            </a:r>
            <a:r>
              <a:rPr lang="en-US" dirty="0" smtClean="0"/>
              <a:t>,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transformuara</a:t>
            </a:r>
            <a:r>
              <a:rPr lang="en-US" dirty="0" smtClean="0"/>
              <a:t> ne </a:t>
            </a:r>
            <a:r>
              <a:rPr lang="en-US" dirty="0" err="1" smtClean="0"/>
              <a:t>mënyra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ndryshme</a:t>
            </a:r>
            <a:r>
              <a:rPr lang="en-US" dirty="0" smtClean="0"/>
              <a:t>. </a:t>
            </a:r>
            <a:r>
              <a:rPr lang="en-US" dirty="0" err="1" smtClean="0"/>
              <a:t>Gjeometria</a:t>
            </a:r>
            <a:r>
              <a:rPr lang="en-US" dirty="0" smtClean="0"/>
              <a:t> </a:t>
            </a:r>
            <a:r>
              <a:rPr lang="en-US" dirty="0" err="1" smtClean="0"/>
              <a:t>analitike</a:t>
            </a:r>
            <a:r>
              <a:rPr lang="en-US" dirty="0" smtClean="0"/>
              <a:t>, </a:t>
            </a:r>
            <a:r>
              <a:rPr lang="en-US" dirty="0" err="1" smtClean="0"/>
              <a:t>gjithashtu</a:t>
            </a:r>
            <a:r>
              <a:rPr lang="en-US" dirty="0" smtClean="0"/>
              <a:t> e </a:t>
            </a:r>
            <a:r>
              <a:rPr lang="en-US" dirty="0" err="1" smtClean="0"/>
              <a:t>quajtur</a:t>
            </a:r>
            <a:r>
              <a:rPr lang="en-US" dirty="0" smtClean="0"/>
              <a:t> </a:t>
            </a:r>
            <a:r>
              <a:rPr lang="en-US" dirty="0" err="1" smtClean="0"/>
              <a:t>gjeometri</a:t>
            </a:r>
            <a:r>
              <a:rPr lang="en-US" dirty="0" smtClean="0"/>
              <a:t> </a:t>
            </a:r>
            <a:r>
              <a:rPr lang="en-US" dirty="0" err="1" smtClean="0"/>
              <a:t>koordinative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trigonometria</a:t>
            </a:r>
            <a:r>
              <a:rPr lang="en-US" dirty="0" smtClean="0"/>
              <a:t> </a:t>
            </a:r>
            <a:r>
              <a:rPr lang="en-US" dirty="0" err="1" smtClean="0"/>
              <a:t>janë</a:t>
            </a:r>
            <a:r>
              <a:rPr lang="en-US" dirty="0" smtClean="0"/>
              <a:t> </a:t>
            </a:r>
            <a:r>
              <a:rPr lang="en-US" dirty="0" err="1" smtClean="0"/>
              <a:t>fusha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matematikes</a:t>
            </a:r>
            <a:r>
              <a:rPr lang="en-US" dirty="0" smtClean="0"/>
              <a:t> </a:t>
            </a:r>
            <a:r>
              <a:rPr lang="en-US" dirty="0" err="1" smtClean="0"/>
              <a:t>qe</a:t>
            </a:r>
            <a:r>
              <a:rPr lang="en-US" dirty="0" smtClean="0"/>
              <a:t> </a:t>
            </a:r>
            <a:r>
              <a:rPr lang="en-US" dirty="0" err="1" smtClean="0"/>
              <a:t>kombinojne</a:t>
            </a:r>
            <a:r>
              <a:rPr lang="en-US" dirty="0" smtClean="0"/>
              <a:t> </a:t>
            </a:r>
            <a:r>
              <a:rPr lang="en-US" dirty="0" err="1" smtClean="0"/>
              <a:t>gjeometrine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dege</a:t>
            </a:r>
            <a:r>
              <a:rPr lang="en-US" dirty="0" smtClean="0"/>
              <a:t> </a:t>
            </a:r>
            <a:r>
              <a:rPr lang="en-US" dirty="0" err="1" smtClean="0"/>
              <a:t>tjetër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matematikes</a:t>
            </a:r>
            <a:r>
              <a:rPr lang="en-US" dirty="0" smtClean="0"/>
              <a:t>, </a:t>
            </a:r>
            <a:r>
              <a:rPr lang="en-US" dirty="0" err="1" smtClean="0"/>
              <a:t>Algjebren</a:t>
            </a:r>
            <a:r>
              <a:rPr lang="en-US" dirty="0" smtClean="0"/>
              <a:t>. Ne </a:t>
            </a:r>
            <a:r>
              <a:rPr lang="en-US" dirty="0" err="1" smtClean="0"/>
              <a:t>gjeometrine</a:t>
            </a:r>
            <a:r>
              <a:rPr lang="en-US" dirty="0" smtClean="0"/>
              <a:t> </a:t>
            </a:r>
            <a:r>
              <a:rPr lang="en-US" dirty="0" err="1" smtClean="0"/>
              <a:t>analitike</a:t>
            </a:r>
            <a:r>
              <a:rPr lang="en-US" dirty="0" smtClean="0"/>
              <a:t>, </a:t>
            </a:r>
            <a:r>
              <a:rPr lang="en-US" dirty="0" err="1" smtClean="0"/>
              <a:t>algjebra</a:t>
            </a:r>
            <a:r>
              <a:rPr lang="en-US" dirty="0" smtClean="0"/>
              <a:t> </a:t>
            </a:r>
            <a:r>
              <a:rPr lang="en-US" dirty="0" err="1" smtClean="0"/>
              <a:t>përdoret</a:t>
            </a:r>
            <a:r>
              <a:rPr lang="en-US" dirty="0" smtClean="0"/>
              <a:t> </a:t>
            </a:r>
            <a:r>
              <a:rPr lang="en-US" dirty="0" err="1" smtClean="0"/>
              <a:t>qet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percaktoj</a:t>
            </a:r>
            <a:r>
              <a:rPr lang="en-US" dirty="0" smtClean="0"/>
              <a:t> </a:t>
            </a:r>
            <a:r>
              <a:rPr lang="en-US" dirty="0" err="1" smtClean="0"/>
              <a:t>linja</a:t>
            </a:r>
            <a:r>
              <a:rPr lang="en-US" dirty="0" smtClean="0"/>
              <a:t>, </a:t>
            </a:r>
            <a:r>
              <a:rPr lang="en-US" dirty="0" err="1" smtClean="0"/>
              <a:t>kthesa</a:t>
            </a:r>
            <a:r>
              <a:rPr lang="en-US" dirty="0" smtClean="0"/>
              <a:t>, </a:t>
            </a:r>
            <a:r>
              <a:rPr lang="en-US" dirty="0" err="1" smtClean="0"/>
              <a:t>dhe</a:t>
            </a:r>
            <a:r>
              <a:rPr lang="en-US" dirty="0" smtClean="0"/>
              <a:t> forma. </a:t>
            </a:r>
            <a:r>
              <a:rPr lang="en-US" dirty="0" err="1" smtClean="0"/>
              <a:t>Trigonometria</a:t>
            </a:r>
            <a:r>
              <a:rPr lang="en-US" dirty="0" smtClean="0"/>
              <a:t> </a:t>
            </a:r>
            <a:r>
              <a:rPr lang="en-US" dirty="0" err="1" smtClean="0"/>
              <a:t>fokusohet</a:t>
            </a:r>
            <a:r>
              <a:rPr lang="en-US" dirty="0" smtClean="0"/>
              <a:t> ne </a:t>
            </a:r>
            <a:r>
              <a:rPr lang="en-US" dirty="0" err="1" smtClean="0"/>
              <a:t>matjen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determinimin</a:t>
            </a:r>
            <a:r>
              <a:rPr lang="en-US" dirty="0" smtClean="0"/>
              <a:t> e </a:t>
            </a:r>
            <a:r>
              <a:rPr lang="en-US" dirty="0" err="1" smtClean="0"/>
              <a:t>mardhenieve</a:t>
            </a:r>
            <a:r>
              <a:rPr lang="en-US" dirty="0" smtClean="0"/>
              <a:t> midis </a:t>
            </a:r>
            <a:r>
              <a:rPr lang="en-US" dirty="0" err="1" smtClean="0"/>
              <a:t>kendeve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aneve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trekendeshat</a:t>
            </a:r>
            <a:r>
              <a:rPr lang="en-US" dirty="0" smtClean="0"/>
              <a:t>. </a:t>
            </a:r>
            <a:r>
              <a:rPr lang="en-US" dirty="0" err="1" smtClean="0"/>
              <a:t>Zakonisht</a:t>
            </a:r>
            <a:r>
              <a:rPr lang="en-US" dirty="0" smtClean="0"/>
              <a:t> </a:t>
            </a:r>
            <a:r>
              <a:rPr lang="en-US" dirty="0" err="1" smtClean="0"/>
              <a:t>përdoret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astronomet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udhetuesit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percaktuar</a:t>
            </a:r>
            <a:r>
              <a:rPr lang="en-US" dirty="0" smtClean="0"/>
              <a:t> </a:t>
            </a:r>
            <a:r>
              <a:rPr lang="en-US" dirty="0" err="1" smtClean="0"/>
              <a:t>matjet</a:t>
            </a:r>
            <a:r>
              <a:rPr lang="en-US" dirty="0" smtClean="0"/>
              <a:t> e </a:t>
            </a:r>
            <a:r>
              <a:rPr lang="en-US" dirty="0" err="1" smtClean="0"/>
              <a:t>hapesirave</a:t>
            </a:r>
            <a:r>
              <a:rPr lang="en-US" dirty="0" smtClean="0"/>
              <a:t> </a:t>
            </a:r>
            <a:r>
              <a:rPr lang="en-US" dirty="0" err="1" smtClean="0"/>
              <a:t>qe</a:t>
            </a:r>
            <a:r>
              <a:rPr lang="en-US" dirty="0" smtClean="0"/>
              <a:t> </a:t>
            </a:r>
            <a:r>
              <a:rPr lang="en-US" dirty="0" err="1" smtClean="0"/>
              <a:t>janë</a:t>
            </a:r>
            <a:r>
              <a:rPr lang="en-US" dirty="0" smtClean="0"/>
              <a:t> </a:t>
            </a:r>
            <a:r>
              <a:rPr lang="en-US" dirty="0" err="1" smtClean="0"/>
              <a:t>shumë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largëta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matur</a:t>
            </a:r>
            <a:r>
              <a:rPr lang="en-US" dirty="0" smtClean="0"/>
              <a:t> </a:t>
            </a:r>
            <a:r>
              <a:rPr lang="en-US" dirty="0" err="1" smtClean="0"/>
              <a:t>direkt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n-US" dirty="0" err="1" smtClean="0"/>
              <a:t>Zhvillimi</a:t>
            </a:r>
            <a:r>
              <a:rPr lang="en-US" dirty="0" smtClean="0"/>
              <a:t> I </a:t>
            </a:r>
            <a:r>
              <a:rPr lang="en-US" dirty="0" err="1" smtClean="0"/>
              <a:t>matematikes</a:t>
            </a:r>
            <a:r>
              <a:rPr lang="en-US" dirty="0" smtClean="0"/>
              <a:t> ne </a:t>
            </a:r>
            <a:r>
              <a:rPr lang="en-US" dirty="0" err="1" smtClean="0"/>
              <a:t>vende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ndryshme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Content Placeholder 3" descr="historia-e-zhvillimit-te-matematikes-7-63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1676400"/>
            <a:ext cx="7162800" cy="4862826"/>
          </a:xfrm>
          <a:solidFill>
            <a:srgbClr val="00B0F0"/>
          </a:solidFill>
          <a:ln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428</Words>
  <Application>Microsoft Office PowerPoint</Application>
  <PresentationFormat>On-screen Show (4:3)</PresentationFormat>
  <Paragraphs>45</Paragraphs>
  <Slides>42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Matematika dhe historia e saj</vt:lpstr>
      <vt:lpstr>Slide 2</vt:lpstr>
      <vt:lpstr>Slide 3</vt:lpstr>
      <vt:lpstr>Slide 4</vt:lpstr>
      <vt:lpstr>Slide 5</vt:lpstr>
      <vt:lpstr>Slide 6</vt:lpstr>
      <vt:lpstr>Slide 7</vt:lpstr>
      <vt:lpstr>Slide 8</vt:lpstr>
      <vt:lpstr>Zhvillimi I matematikes ne vende te ndryshme.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Matematika dhe historia e saj</dc:title>
  <dc:creator>BTS</dc:creator>
  <cp:lastModifiedBy>BTS</cp:lastModifiedBy>
  <cp:revision>20</cp:revision>
  <dcterms:created xsi:type="dcterms:W3CDTF">2014-11-21T14:56:32Z</dcterms:created>
  <dcterms:modified xsi:type="dcterms:W3CDTF">2014-11-25T18:47:40Z</dcterms:modified>
</cp:coreProperties>
</file>